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22"/>
  </p:notesMasterIdLst>
  <p:handoutMasterIdLst>
    <p:handoutMasterId r:id="rId23"/>
  </p:handoutMasterIdLst>
  <p:sldIdLst>
    <p:sldId id="256" r:id="rId2"/>
    <p:sldId id="258" r:id="rId3"/>
    <p:sldId id="260" r:id="rId4"/>
    <p:sldId id="269" r:id="rId5"/>
    <p:sldId id="270" r:id="rId6"/>
    <p:sldId id="261" r:id="rId7"/>
    <p:sldId id="271" r:id="rId8"/>
    <p:sldId id="272" r:id="rId9"/>
    <p:sldId id="274" r:id="rId10"/>
    <p:sldId id="265" r:id="rId11"/>
    <p:sldId id="266" r:id="rId12"/>
    <p:sldId id="275" r:id="rId13"/>
    <p:sldId id="262" r:id="rId14"/>
    <p:sldId id="267" r:id="rId15"/>
    <p:sldId id="273" r:id="rId16"/>
    <p:sldId id="263" r:id="rId17"/>
    <p:sldId id="264" r:id="rId18"/>
    <p:sldId id="268" r:id="rId19"/>
    <p:sldId id="276" r:id="rId20"/>
    <p:sldId id="259" r:id="rId21"/>
  </p:sldIdLst>
  <p:sldSz cx="12192000" cy="6858000"/>
  <p:notesSz cx="6865938" cy="95408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60A2"/>
    <a:srgbClr val="241E24"/>
    <a:srgbClr val="96C121"/>
    <a:srgbClr val="DA61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A07A9A-84E8-4C3F-9C5E-288831E0A62F}" v="153" dt="2021-11-10T19:57:47.9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987" autoAdjust="0"/>
    <p:restoredTop sz="94614" autoAdjust="0"/>
  </p:normalViewPr>
  <p:slideViewPr>
    <p:cSldViewPr snapToGrid="0" snapToObjects="1">
      <p:cViewPr varScale="1">
        <p:scale>
          <a:sx n="108" d="100"/>
          <a:sy n="108" d="100"/>
        </p:scale>
        <p:origin x="654" y="96"/>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83" d="100"/>
          <a:sy n="83" d="100"/>
        </p:scale>
        <p:origin x="393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ain MacKay" userId="ad2e409c2b6f214a" providerId="LiveId" clId="{3BA07A9A-84E8-4C3F-9C5E-288831E0A62F}"/>
    <pc:docChg chg="undo redo custSel addSld delSld modSld sldOrd modMainMaster">
      <pc:chgData name="Iain MacKay" userId="ad2e409c2b6f214a" providerId="LiveId" clId="{3BA07A9A-84E8-4C3F-9C5E-288831E0A62F}" dt="2021-11-13T10:50:20.617" v="29586" actId="20577"/>
      <pc:docMkLst>
        <pc:docMk/>
      </pc:docMkLst>
      <pc:sldChg chg="addSp modSp mod modShow modNotes">
        <pc:chgData name="Iain MacKay" userId="ad2e409c2b6f214a" providerId="LiveId" clId="{3BA07A9A-84E8-4C3F-9C5E-288831E0A62F}" dt="2021-11-11T01:42:36.475" v="29564" actId="20577"/>
        <pc:sldMkLst>
          <pc:docMk/>
          <pc:sldMk cId="652162341" sldId="256"/>
        </pc:sldMkLst>
        <pc:spChg chg="mod">
          <ac:chgData name="Iain MacKay" userId="ad2e409c2b6f214a" providerId="LiveId" clId="{3BA07A9A-84E8-4C3F-9C5E-288831E0A62F}" dt="2021-11-11T01:42:36.475" v="29564" actId="20577"/>
          <ac:spMkLst>
            <pc:docMk/>
            <pc:sldMk cId="652162341" sldId="256"/>
            <ac:spMk id="12" creationId="{00000000-0000-0000-0000-000000000000}"/>
          </ac:spMkLst>
        </pc:spChg>
        <pc:picChg chg="add mod">
          <ac:chgData name="Iain MacKay" userId="ad2e409c2b6f214a" providerId="LiveId" clId="{3BA07A9A-84E8-4C3F-9C5E-288831E0A62F}" dt="2021-11-10T02:09:32.234" v="3847" actId="1076"/>
          <ac:picMkLst>
            <pc:docMk/>
            <pc:sldMk cId="652162341" sldId="256"/>
            <ac:picMk id="6146" creationId="{A6659686-59DC-477D-B197-08CB418E16DF}"/>
          </ac:picMkLst>
        </pc:picChg>
      </pc:sldChg>
      <pc:sldChg chg="del">
        <pc:chgData name="Iain MacKay" userId="ad2e409c2b6f214a" providerId="LiveId" clId="{3BA07A9A-84E8-4C3F-9C5E-288831E0A62F}" dt="2021-11-09T00:49:08.713" v="233" actId="47"/>
        <pc:sldMkLst>
          <pc:docMk/>
          <pc:sldMk cId="2807700504" sldId="257"/>
        </pc:sldMkLst>
      </pc:sldChg>
      <pc:sldChg chg="addSp delSp modSp mod modClrScheme chgLayout modNotes">
        <pc:chgData name="Iain MacKay" userId="ad2e409c2b6f214a" providerId="LiveId" clId="{3BA07A9A-84E8-4C3F-9C5E-288831E0A62F}" dt="2021-11-10T19:35:10.126" v="12410" actId="20577"/>
        <pc:sldMkLst>
          <pc:docMk/>
          <pc:sldMk cId="1796512878" sldId="258"/>
        </pc:sldMkLst>
        <pc:spChg chg="mod ord">
          <ac:chgData name="Iain MacKay" userId="ad2e409c2b6f214a" providerId="LiveId" clId="{3BA07A9A-84E8-4C3F-9C5E-288831E0A62F}" dt="2021-11-10T03:08:43.657" v="4291" actId="5793"/>
          <ac:spMkLst>
            <pc:docMk/>
            <pc:sldMk cId="1796512878" sldId="258"/>
            <ac:spMk id="2" creationId="{00000000-0000-0000-0000-000000000000}"/>
          </ac:spMkLst>
        </pc:spChg>
        <pc:spChg chg="del mod ord">
          <ac:chgData name="Iain MacKay" userId="ad2e409c2b6f214a" providerId="LiveId" clId="{3BA07A9A-84E8-4C3F-9C5E-288831E0A62F}" dt="2021-11-09T00:43:23.041" v="15" actId="700"/>
          <ac:spMkLst>
            <pc:docMk/>
            <pc:sldMk cId="1796512878" sldId="258"/>
            <ac:spMk id="3" creationId="{00000000-0000-0000-0000-000000000000}"/>
          </ac:spMkLst>
        </pc:spChg>
        <pc:spChg chg="add mod ord">
          <ac:chgData name="Iain MacKay" userId="ad2e409c2b6f214a" providerId="LiveId" clId="{3BA07A9A-84E8-4C3F-9C5E-288831E0A62F}" dt="2021-11-10T09:25:30.973" v="10111" actId="27636"/>
          <ac:spMkLst>
            <pc:docMk/>
            <pc:sldMk cId="1796512878" sldId="258"/>
            <ac:spMk id="4" creationId="{0FC6F689-C7D7-461F-9995-BECA995B8FAB}"/>
          </ac:spMkLst>
        </pc:spChg>
        <pc:spChg chg="add del mod ord">
          <ac:chgData name="Iain MacKay" userId="ad2e409c2b6f214a" providerId="LiveId" clId="{3BA07A9A-84E8-4C3F-9C5E-288831E0A62F}" dt="2021-11-10T03:04:23.816" v="4172" actId="21"/>
          <ac:spMkLst>
            <pc:docMk/>
            <pc:sldMk cId="1796512878" sldId="258"/>
            <ac:spMk id="5" creationId="{E02D780B-715E-49AF-8899-F30C85D51512}"/>
          </ac:spMkLst>
        </pc:spChg>
        <pc:spChg chg="add del mod">
          <ac:chgData name="Iain MacKay" userId="ad2e409c2b6f214a" providerId="LiveId" clId="{3BA07A9A-84E8-4C3F-9C5E-288831E0A62F}" dt="2021-11-10T03:05:41.022" v="4174" actId="478"/>
          <ac:spMkLst>
            <pc:docMk/>
            <pc:sldMk cId="1796512878" sldId="258"/>
            <ac:spMk id="8" creationId="{9DFF2BC8-9AF5-4FF1-8EE8-C806A6FBAF18}"/>
          </ac:spMkLst>
        </pc:spChg>
        <pc:picChg chg="add del mod">
          <ac:chgData name="Iain MacKay" userId="ad2e409c2b6f214a" providerId="LiveId" clId="{3BA07A9A-84E8-4C3F-9C5E-288831E0A62F}" dt="2021-11-10T03:03:45.154" v="4144" actId="21"/>
          <ac:picMkLst>
            <pc:docMk/>
            <pc:sldMk cId="1796512878" sldId="258"/>
            <ac:picMk id="6" creationId="{1C10E521-938D-4B66-B383-434C0E8C0F69}"/>
          </ac:picMkLst>
        </pc:picChg>
      </pc:sldChg>
      <pc:sldChg chg="addSp delSp modSp mod modClrScheme chgLayout modNotes">
        <pc:chgData name="Iain MacKay" userId="ad2e409c2b6f214a" providerId="LiveId" clId="{3BA07A9A-84E8-4C3F-9C5E-288831E0A62F}" dt="2021-11-11T00:40:58.827" v="29547" actId="20577"/>
        <pc:sldMkLst>
          <pc:docMk/>
          <pc:sldMk cId="3074996245" sldId="259"/>
        </pc:sldMkLst>
        <pc:spChg chg="mod ord">
          <ac:chgData name="Iain MacKay" userId="ad2e409c2b6f214a" providerId="LiveId" clId="{3BA07A9A-84E8-4C3F-9C5E-288831E0A62F}" dt="2021-11-10T02:11:06.140" v="3848" actId="700"/>
          <ac:spMkLst>
            <pc:docMk/>
            <pc:sldMk cId="3074996245" sldId="259"/>
            <ac:spMk id="2" creationId="{00000000-0000-0000-0000-000000000000}"/>
          </ac:spMkLst>
        </pc:spChg>
        <pc:spChg chg="del mod ord">
          <ac:chgData name="Iain MacKay" userId="ad2e409c2b6f214a" providerId="LiveId" clId="{3BA07A9A-84E8-4C3F-9C5E-288831E0A62F}" dt="2021-11-09T00:49:54.429" v="238" actId="700"/>
          <ac:spMkLst>
            <pc:docMk/>
            <pc:sldMk cId="3074996245" sldId="259"/>
            <ac:spMk id="3" creationId="{00000000-0000-0000-0000-000000000000}"/>
          </ac:spMkLst>
        </pc:spChg>
        <pc:spChg chg="add mod">
          <ac:chgData name="Iain MacKay" userId="ad2e409c2b6f214a" providerId="LiveId" clId="{3BA07A9A-84E8-4C3F-9C5E-288831E0A62F}" dt="2021-11-10T02:14:32.360" v="3921" actId="20577"/>
          <ac:spMkLst>
            <pc:docMk/>
            <pc:sldMk cId="3074996245" sldId="259"/>
            <ac:spMk id="5" creationId="{0BCD85F6-A7DC-4885-A3AB-0BECD5664CC8}"/>
          </ac:spMkLst>
        </pc:spChg>
        <pc:spChg chg="add del">
          <ac:chgData name="Iain MacKay" userId="ad2e409c2b6f214a" providerId="LiveId" clId="{3BA07A9A-84E8-4C3F-9C5E-288831E0A62F}" dt="2021-11-09T00:49:40.700" v="236" actId="22"/>
          <ac:spMkLst>
            <pc:docMk/>
            <pc:sldMk cId="3074996245" sldId="259"/>
            <ac:spMk id="5" creationId="{385B9273-3D64-4833-9295-0D8BEC45C241}"/>
          </ac:spMkLst>
        </pc:spChg>
        <pc:spChg chg="add del mod ord">
          <ac:chgData name="Iain MacKay" userId="ad2e409c2b6f214a" providerId="LiveId" clId="{3BA07A9A-84E8-4C3F-9C5E-288831E0A62F}" dt="2021-11-10T02:11:06.140" v="3848" actId="700"/>
          <ac:spMkLst>
            <pc:docMk/>
            <pc:sldMk cId="3074996245" sldId="259"/>
            <ac:spMk id="6" creationId="{4447D663-CF03-448D-BCE2-4CFE498A5379}"/>
          </ac:spMkLst>
        </pc:spChg>
        <pc:spChg chg="add del mod ord">
          <ac:chgData name="Iain MacKay" userId="ad2e409c2b6f214a" providerId="LiveId" clId="{3BA07A9A-84E8-4C3F-9C5E-288831E0A62F}" dt="2021-11-10T02:11:06.140" v="3848" actId="700"/>
          <ac:spMkLst>
            <pc:docMk/>
            <pc:sldMk cId="3074996245" sldId="259"/>
            <ac:spMk id="7" creationId="{AB5C664E-24D7-4113-B321-7E6E2869AC2F}"/>
          </ac:spMkLst>
        </pc:spChg>
        <pc:spChg chg="add mod">
          <ac:chgData name="Iain MacKay" userId="ad2e409c2b6f214a" providerId="LiveId" clId="{3BA07A9A-84E8-4C3F-9C5E-288831E0A62F}" dt="2021-11-10T04:06:09.264" v="6336" actId="20577"/>
          <ac:spMkLst>
            <pc:docMk/>
            <pc:sldMk cId="3074996245" sldId="259"/>
            <ac:spMk id="8" creationId="{076300B5-6419-4006-9610-03D777553125}"/>
          </ac:spMkLst>
        </pc:spChg>
        <pc:spChg chg="add del mod">
          <ac:chgData name="Iain MacKay" userId="ad2e409c2b6f214a" providerId="LiveId" clId="{3BA07A9A-84E8-4C3F-9C5E-288831E0A62F}" dt="2021-11-10T02:44:33.277" v="4096" actId="478"/>
          <ac:spMkLst>
            <pc:docMk/>
            <pc:sldMk cId="3074996245" sldId="259"/>
            <ac:spMk id="9" creationId="{F570F8D7-EF34-4697-ADC3-4E0AAB358EA5}"/>
          </ac:spMkLst>
        </pc:spChg>
        <pc:spChg chg="add mod">
          <ac:chgData name="Iain MacKay" userId="ad2e409c2b6f214a" providerId="LiveId" clId="{3BA07A9A-84E8-4C3F-9C5E-288831E0A62F}" dt="2021-11-10T02:45:34.838" v="4112" actId="1076"/>
          <ac:spMkLst>
            <pc:docMk/>
            <pc:sldMk cId="3074996245" sldId="259"/>
            <ac:spMk id="10" creationId="{35CADF24-B68E-4EB8-9506-9194EE805075}"/>
          </ac:spMkLst>
        </pc:spChg>
        <pc:picChg chg="add mod">
          <ac:chgData name="Iain MacKay" userId="ad2e409c2b6f214a" providerId="LiveId" clId="{3BA07A9A-84E8-4C3F-9C5E-288831E0A62F}" dt="2021-11-10T09:23:57.388" v="10101" actId="1037"/>
          <ac:picMkLst>
            <pc:docMk/>
            <pc:sldMk cId="3074996245" sldId="259"/>
            <ac:picMk id="4" creationId="{AD23D0FB-00E7-4D84-A4CF-704D1E7B38C4}"/>
          </ac:picMkLst>
        </pc:picChg>
        <pc:picChg chg="add del">
          <ac:chgData name="Iain MacKay" userId="ad2e409c2b6f214a" providerId="LiveId" clId="{3BA07A9A-84E8-4C3F-9C5E-288831E0A62F}" dt="2021-11-10T02:12:13.404" v="3850"/>
          <ac:picMkLst>
            <pc:docMk/>
            <pc:sldMk cId="3074996245" sldId="259"/>
            <ac:picMk id="7170" creationId="{61902ECB-5A99-4D4F-B179-82F882DBED17}"/>
          </ac:picMkLst>
        </pc:picChg>
      </pc:sldChg>
      <pc:sldChg chg="del">
        <pc:chgData name="Iain MacKay" userId="ad2e409c2b6f214a" providerId="LiveId" clId="{3BA07A9A-84E8-4C3F-9C5E-288831E0A62F}" dt="2021-11-09T00:49:08.713" v="233" actId="47"/>
        <pc:sldMkLst>
          <pc:docMk/>
          <pc:sldMk cId="1923079525" sldId="260"/>
        </pc:sldMkLst>
      </pc:sldChg>
      <pc:sldChg chg="addSp delSp modSp new mod ord modClrScheme chgLayout modNotes">
        <pc:chgData name="Iain MacKay" userId="ad2e409c2b6f214a" providerId="LiveId" clId="{3BA07A9A-84E8-4C3F-9C5E-288831E0A62F}" dt="2021-11-11T01:48:07.663" v="29578"/>
        <pc:sldMkLst>
          <pc:docMk/>
          <pc:sldMk cId="2641417480" sldId="260"/>
        </pc:sldMkLst>
        <pc:spChg chg="mod ord">
          <ac:chgData name="Iain MacKay" userId="ad2e409c2b6f214a" providerId="LiveId" clId="{3BA07A9A-84E8-4C3F-9C5E-288831E0A62F}" dt="2021-11-09T23:47:17.146" v="1916" actId="700"/>
          <ac:spMkLst>
            <pc:docMk/>
            <pc:sldMk cId="2641417480" sldId="260"/>
            <ac:spMk id="2" creationId="{78C82E58-6E77-47C4-A897-C475884F8EE5}"/>
          </ac:spMkLst>
        </pc:spChg>
        <pc:spChg chg="del mod ord">
          <ac:chgData name="Iain MacKay" userId="ad2e409c2b6f214a" providerId="LiveId" clId="{3BA07A9A-84E8-4C3F-9C5E-288831E0A62F}" dt="2021-11-09T23:47:17.146" v="1916" actId="700"/>
          <ac:spMkLst>
            <pc:docMk/>
            <pc:sldMk cId="2641417480" sldId="260"/>
            <ac:spMk id="3" creationId="{06081B70-74CC-447A-AEBB-294FCD072FE6}"/>
          </ac:spMkLst>
        </pc:spChg>
        <pc:spChg chg="del">
          <ac:chgData name="Iain MacKay" userId="ad2e409c2b6f214a" providerId="LiveId" clId="{3BA07A9A-84E8-4C3F-9C5E-288831E0A62F}" dt="2021-11-09T23:47:17.146" v="1916" actId="700"/>
          <ac:spMkLst>
            <pc:docMk/>
            <pc:sldMk cId="2641417480" sldId="260"/>
            <ac:spMk id="4" creationId="{AA821564-936D-4F2D-A656-52A40E97A538}"/>
          </ac:spMkLst>
        </pc:spChg>
        <pc:spChg chg="add mod ord">
          <ac:chgData name="Iain MacKay" userId="ad2e409c2b6f214a" providerId="LiveId" clId="{3BA07A9A-84E8-4C3F-9C5E-288831E0A62F}" dt="2021-11-11T01:48:07.663" v="29578"/>
          <ac:spMkLst>
            <pc:docMk/>
            <pc:sldMk cId="2641417480" sldId="260"/>
            <ac:spMk id="5" creationId="{6EC8F4DD-D07B-4E4D-8E80-DC192F981DB9}"/>
          </ac:spMkLst>
        </pc:spChg>
      </pc:sldChg>
      <pc:sldChg chg="del">
        <pc:chgData name="Iain MacKay" userId="ad2e409c2b6f214a" providerId="LiveId" clId="{3BA07A9A-84E8-4C3F-9C5E-288831E0A62F}" dt="2021-11-09T00:49:08.713" v="233" actId="47"/>
        <pc:sldMkLst>
          <pc:docMk/>
          <pc:sldMk cId="2581256367" sldId="261"/>
        </pc:sldMkLst>
      </pc:sldChg>
      <pc:sldChg chg="addSp delSp modSp new mod modClrScheme chgLayout modNotes">
        <pc:chgData name="Iain MacKay" userId="ad2e409c2b6f214a" providerId="LiveId" clId="{3BA07A9A-84E8-4C3F-9C5E-288831E0A62F}" dt="2021-11-10T21:30:48.684" v="18858" actId="20577"/>
        <pc:sldMkLst>
          <pc:docMk/>
          <pc:sldMk cId="4018976465" sldId="261"/>
        </pc:sldMkLst>
        <pc:spChg chg="mod ord">
          <ac:chgData name="Iain MacKay" userId="ad2e409c2b6f214a" providerId="LiveId" clId="{3BA07A9A-84E8-4C3F-9C5E-288831E0A62F}" dt="2021-11-10T02:08:13.874" v="3839" actId="14100"/>
          <ac:spMkLst>
            <pc:docMk/>
            <pc:sldMk cId="4018976465" sldId="261"/>
            <ac:spMk id="2" creationId="{4CF62A06-29BD-46B9-8F95-77C9EB292550}"/>
          </ac:spMkLst>
        </pc:spChg>
        <pc:spChg chg="del mod ord">
          <ac:chgData name="Iain MacKay" userId="ad2e409c2b6f214a" providerId="LiveId" clId="{3BA07A9A-84E8-4C3F-9C5E-288831E0A62F}" dt="2021-11-09T00:52:56.863" v="276" actId="700"/>
          <ac:spMkLst>
            <pc:docMk/>
            <pc:sldMk cId="4018976465" sldId="261"/>
            <ac:spMk id="3" creationId="{046BB3E0-C001-441C-9E42-12DAE3EEB2C7}"/>
          </ac:spMkLst>
        </pc:spChg>
        <pc:spChg chg="add mod">
          <ac:chgData name="Iain MacKay" userId="ad2e409c2b6f214a" providerId="LiveId" clId="{3BA07A9A-84E8-4C3F-9C5E-288831E0A62F}" dt="2021-11-09T23:54:16.207" v="1997" actId="20577"/>
          <ac:spMkLst>
            <pc:docMk/>
            <pc:sldMk cId="4018976465" sldId="261"/>
            <ac:spMk id="3" creationId="{DBF355A2-6478-4C9E-AEB6-C7CFF7663634}"/>
          </ac:spMkLst>
        </pc:spChg>
        <pc:spChg chg="del">
          <ac:chgData name="Iain MacKay" userId="ad2e409c2b6f214a" providerId="LiveId" clId="{3BA07A9A-84E8-4C3F-9C5E-288831E0A62F}" dt="2021-11-09T00:52:56.863" v="276" actId="700"/>
          <ac:spMkLst>
            <pc:docMk/>
            <pc:sldMk cId="4018976465" sldId="261"/>
            <ac:spMk id="4" creationId="{870F967F-F15A-4AB9-82A3-46AC0CA9F4F4}"/>
          </ac:spMkLst>
        </pc:spChg>
        <pc:spChg chg="add del mod ord">
          <ac:chgData name="Iain MacKay" userId="ad2e409c2b6f214a" providerId="LiveId" clId="{3BA07A9A-84E8-4C3F-9C5E-288831E0A62F}" dt="2021-11-09T23:53:13.565" v="1975" actId="700"/>
          <ac:spMkLst>
            <pc:docMk/>
            <pc:sldMk cId="4018976465" sldId="261"/>
            <ac:spMk id="5" creationId="{8318530E-3778-492A-A174-044C57818845}"/>
          </ac:spMkLst>
        </pc:spChg>
        <pc:spChg chg="add del mod">
          <ac:chgData name="Iain MacKay" userId="ad2e409c2b6f214a" providerId="LiveId" clId="{3BA07A9A-84E8-4C3F-9C5E-288831E0A62F}" dt="2021-11-09T23:53:46.925" v="1978"/>
          <ac:spMkLst>
            <pc:docMk/>
            <pc:sldMk cId="4018976465" sldId="261"/>
            <ac:spMk id="6" creationId="{B01005F8-8A88-4E55-BC0B-431A76B254BF}"/>
          </ac:spMkLst>
        </pc:spChg>
        <pc:spChg chg="add del mod">
          <ac:chgData name="Iain MacKay" userId="ad2e409c2b6f214a" providerId="LiveId" clId="{3BA07A9A-84E8-4C3F-9C5E-288831E0A62F}" dt="2021-11-09T23:53:46.925" v="1978"/>
          <ac:spMkLst>
            <pc:docMk/>
            <pc:sldMk cId="4018976465" sldId="261"/>
            <ac:spMk id="7" creationId="{CDFBE766-14EF-44EA-9CED-C9344F6EDB58}"/>
          </ac:spMkLst>
        </pc:spChg>
        <pc:spChg chg="add mod">
          <ac:chgData name="Iain MacKay" userId="ad2e409c2b6f214a" providerId="LiveId" clId="{3BA07A9A-84E8-4C3F-9C5E-288831E0A62F}" dt="2021-11-09T23:54:31.549" v="2018" actId="20577"/>
          <ac:spMkLst>
            <pc:docMk/>
            <pc:sldMk cId="4018976465" sldId="261"/>
            <ac:spMk id="8" creationId="{B56EF968-02A7-432C-AD69-58CA25E63374}"/>
          </ac:spMkLst>
        </pc:spChg>
        <pc:spChg chg="add mod">
          <ac:chgData name="Iain MacKay" userId="ad2e409c2b6f214a" providerId="LiveId" clId="{3BA07A9A-84E8-4C3F-9C5E-288831E0A62F}" dt="2021-11-09T23:56:10.327" v="2037" actId="1076"/>
          <ac:spMkLst>
            <pc:docMk/>
            <pc:sldMk cId="4018976465" sldId="261"/>
            <ac:spMk id="9" creationId="{08FEDF0D-95EA-4CD3-92A9-FF435F82F838}"/>
          </ac:spMkLst>
        </pc:spChg>
        <pc:picChg chg="add del mod">
          <ac:chgData name="Iain MacKay" userId="ad2e409c2b6f214a" providerId="LiveId" clId="{3BA07A9A-84E8-4C3F-9C5E-288831E0A62F}" dt="2021-11-10T03:23:03.264" v="4806" actId="478"/>
          <ac:picMkLst>
            <pc:docMk/>
            <pc:sldMk cId="4018976465" sldId="261"/>
            <ac:picMk id="3074" creationId="{49859D02-539E-4341-981E-C5C085E65BD7}"/>
          </ac:picMkLst>
        </pc:picChg>
        <pc:picChg chg="add mod">
          <ac:chgData name="Iain MacKay" userId="ad2e409c2b6f214a" providerId="LiveId" clId="{3BA07A9A-84E8-4C3F-9C5E-288831E0A62F}" dt="2021-11-10T00:00:11.078" v="2040" actId="1076"/>
          <ac:picMkLst>
            <pc:docMk/>
            <pc:sldMk cId="4018976465" sldId="261"/>
            <ac:picMk id="3076" creationId="{E1D06C35-9AE9-47C4-BCD6-2C3B39FE37D7}"/>
          </ac:picMkLst>
        </pc:picChg>
        <pc:picChg chg="add mod">
          <ac:chgData name="Iain MacKay" userId="ad2e409c2b6f214a" providerId="LiveId" clId="{3BA07A9A-84E8-4C3F-9C5E-288831E0A62F}" dt="2021-11-10T00:11:09.457" v="2043" actId="1076"/>
          <ac:picMkLst>
            <pc:docMk/>
            <pc:sldMk cId="4018976465" sldId="261"/>
            <ac:picMk id="3078" creationId="{A5566A1C-74AC-45DE-8591-FB609BC5EA54}"/>
          </ac:picMkLst>
        </pc:picChg>
        <pc:picChg chg="add del mod">
          <ac:chgData name="Iain MacKay" userId="ad2e409c2b6f214a" providerId="LiveId" clId="{3BA07A9A-84E8-4C3F-9C5E-288831E0A62F}" dt="2021-11-10T02:08:15.623" v="3840"/>
          <ac:picMkLst>
            <pc:docMk/>
            <pc:sldMk cId="4018976465" sldId="261"/>
            <ac:picMk id="3080" creationId="{5A90273C-876F-4864-BFF7-7AC3B20CC7D7}"/>
          </ac:picMkLst>
        </pc:picChg>
        <pc:picChg chg="add del mod">
          <ac:chgData name="Iain MacKay" userId="ad2e409c2b6f214a" providerId="LiveId" clId="{3BA07A9A-84E8-4C3F-9C5E-288831E0A62F}" dt="2021-11-10T02:08:54.550" v="3844" actId="478"/>
          <ac:picMkLst>
            <pc:docMk/>
            <pc:sldMk cId="4018976465" sldId="261"/>
            <ac:picMk id="3082" creationId="{1C49362E-1DEF-4E3E-979A-DD112802E50D}"/>
          </ac:picMkLst>
        </pc:picChg>
        <pc:picChg chg="add mod">
          <ac:chgData name="Iain MacKay" userId="ad2e409c2b6f214a" providerId="LiveId" clId="{3BA07A9A-84E8-4C3F-9C5E-288831E0A62F}" dt="2021-11-10T02:27:14.451" v="4093" actId="1076"/>
          <ac:picMkLst>
            <pc:docMk/>
            <pc:sldMk cId="4018976465" sldId="261"/>
            <ac:picMk id="3084" creationId="{C7C4373C-8DCE-4288-93D2-CF5A36C2B103}"/>
          </ac:picMkLst>
        </pc:picChg>
      </pc:sldChg>
      <pc:sldChg chg="del">
        <pc:chgData name="Iain MacKay" userId="ad2e409c2b6f214a" providerId="LiveId" clId="{3BA07A9A-84E8-4C3F-9C5E-288831E0A62F}" dt="2021-11-09T00:49:08.713" v="233" actId="47"/>
        <pc:sldMkLst>
          <pc:docMk/>
          <pc:sldMk cId="1593855442" sldId="262"/>
        </pc:sldMkLst>
      </pc:sldChg>
      <pc:sldChg chg="addSp delSp modSp new mod modNotes">
        <pc:chgData name="Iain MacKay" userId="ad2e409c2b6f214a" providerId="LiveId" clId="{3BA07A9A-84E8-4C3F-9C5E-288831E0A62F}" dt="2021-11-10T23:57:15.623" v="24683" actId="20577"/>
        <pc:sldMkLst>
          <pc:docMk/>
          <pc:sldMk cId="4270388351" sldId="262"/>
        </pc:sldMkLst>
        <pc:spChg chg="mod">
          <ac:chgData name="Iain MacKay" userId="ad2e409c2b6f214a" providerId="LiveId" clId="{3BA07A9A-84E8-4C3F-9C5E-288831E0A62F}" dt="2021-11-09T00:54:51.356" v="288" actId="20577"/>
          <ac:spMkLst>
            <pc:docMk/>
            <pc:sldMk cId="4270388351" sldId="262"/>
            <ac:spMk id="2" creationId="{B844A243-9564-4E3A-8929-A5E45B4AB616}"/>
          </ac:spMkLst>
        </pc:spChg>
        <pc:spChg chg="del">
          <ac:chgData name="Iain MacKay" userId="ad2e409c2b6f214a" providerId="LiveId" clId="{3BA07A9A-84E8-4C3F-9C5E-288831E0A62F}" dt="2021-11-09T00:55:38.698" v="289" actId="22"/>
          <ac:spMkLst>
            <pc:docMk/>
            <pc:sldMk cId="4270388351" sldId="262"/>
            <ac:spMk id="3" creationId="{A6216352-77DE-404C-B6F6-F01F359E258B}"/>
          </ac:spMkLst>
        </pc:spChg>
        <pc:spChg chg="add mod">
          <ac:chgData name="Iain MacKay" userId="ad2e409c2b6f214a" providerId="LiveId" clId="{3BA07A9A-84E8-4C3F-9C5E-288831E0A62F}" dt="2021-11-10T00:42:21.704" v="2448" actId="20577"/>
          <ac:spMkLst>
            <pc:docMk/>
            <pc:sldMk cId="4270388351" sldId="262"/>
            <ac:spMk id="6" creationId="{56CAF1AF-45F3-49CD-A13A-49D2FE3CBEBA}"/>
          </ac:spMkLst>
        </pc:spChg>
        <pc:picChg chg="add mod ord">
          <ac:chgData name="Iain MacKay" userId="ad2e409c2b6f214a" providerId="LiveId" clId="{3BA07A9A-84E8-4C3F-9C5E-288831E0A62F}" dt="2021-11-09T00:56:50.242" v="291" actId="14100"/>
          <ac:picMkLst>
            <pc:docMk/>
            <pc:sldMk cId="4270388351" sldId="262"/>
            <ac:picMk id="5" creationId="{A0F99B40-58CF-4E50-B679-A3C0268C7CC2}"/>
          </ac:picMkLst>
        </pc:picChg>
      </pc:sldChg>
      <pc:sldChg chg="del">
        <pc:chgData name="Iain MacKay" userId="ad2e409c2b6f214a" providerId="LiveId" clId="{3BA07A9A-84E8-4C3F-9C5E-288831E0A62F}" dt="2021-11-09T00:49:08.713" v="233" actId="47"/>
        <pc:sldMkLst>
          <pc:docMk/>
          <pc:sldMk cId="2884465864" sldId="263"/>
        </pc:sldMkLst>
      </pc:sldChg>
      <pc:sldChg chg="addSp delSp modSp new mod modClrScheme chgLayout modNotes">
        <pc:chgData name="Iain MacKay" userId="ad2e409c2b6f214a" providerId="LiveId" clId="{3BA07A9A-84E8-4C3F-9C5E-288831E0A62F}" dt="2021-11-13T10:50:20.617" v="29586" actId="20577"/>
        <pc:sldMkLst>
          <pc:docMk/>
          <pc:sldMk cId="3144891010" sldId="263"/>
        </pc:sldMkLst>
        <pc:spChg chg="mod ord">
          <ac:chgData name="Iain MacKay" userId="ad2e409c2b6f214a" providerId="LiveId" clId="{3BA07A9A-84E8-4C3F-9C5E-288831E0A62F}" dt="2021-11-09T19:06:03.091" v="589" actId="1076"/>
          <ac:spMkLst>
            <pc:docMk/>
            <pc:sldMk cId="3144891010" sldId="263"/>
            <ac:spMk id="2" creationId="{7E503057-8454-4B5B-9F1A-57C246722D72}"/>
          </ac:spMkLst>
        </pc:spChg>
        <pc:spChg chg="del">
          <ac:chgData name="Iain MacKay" userId="ad2e409c2b6f214a" providerId="LiveId" clId="{3BA07A9A-84E8-4C3F-9C5E-288831E0A62F}" dt="2021-11-09T19:04:32.029" v="587" actId="700"/>
          <ac:spMkLst>
            <pc:docMk/>
            <pc:sldMk cId="3144891010" sldId="263"/>
            <ac:spMk id="3" creationId="{10D2325F-8682-4BC3-8E33-BB8F5AEB43EC}"/>
          </ac:spMkLst>
        </pc:spChg>
        <pc:spChg chg="add mod">
          <ac:chgData name="Iain MacKay" userId="ad2e409c2b6f214a" providerId="LiveId" clId="{3BA07A9A-84E8-4C3F-9C5E-288831E0A62F}" dt="2021-11-09T19:14:23.786" v="594" actId="207"/>
          <ac:spMkLst>
            <pc:docMk/>
            <pc:sldMk cId="3144891010" sldId="263"/>
            <ac:spMk id="4" creationId="{84F1BB1C-E647-43FD-96EE-C599836C0598}"/>
          </ac:spMkLst>
        </pc:spChg>
        <pc:spChg chg="add mod">
          <ac:chgData name="Iain MacKay" userId="ad2e409c2b6f214a" providerId="LiveId" clId="{3BA07A9A-84E8-4C3F-9C5E-288831E0A62F}" dt="2021-11-09T20:40:02.944" v="1469" actId="1076"/>
          <ac:spMkLst>
            <pc:docMk/>
            <pc:sldMk cId="3144891010" sldId="263"/>
            <ac:spMk id="7" creationId="{84819DEC-DDBB-42B5-9431-1AB152F32A09}"/>
          </ac:spMkLst>
        </pc:spChg>
        <pc:spChg chg="add mod">
          <ac:chgData name="Iain MacKay" userId="ad2e409c2b6f214a" providerId="LiveId" clId="{3BA07A9A-84E8-4C3F-9C5E-288831E0A62F}" dt="2021-11-09T19:21:26.307" v="628" actId="20577"/>
          <ac:spMkLst>
            <pc:docMk/>
            <pc:sldMk cId="3144891010" sldId="263"/>
            <ac:spMk id="11" creationId="{E4358A54-54F2-4007-B342-E8C9C09FC9E8}"/>
          </ac:spMkLst>
        </pc:spChg>
        <pc:spChg chg="add mod">
          <ac:chgData name="Iain MacKay" userId="ad2e409c2b6f214a" providerId="LiveId" clId="{3BA07A9A-84E8-4C3F-9C5E-288831E0A62F}" dt="2021-11-09T19:25:00.486" v="668" actId="1076"/>
          <ac:spMkLst>
            <pc:docMk/>
            <pc:sldMk cId="3144891010" sldId="263"/>
            <ac:spMk id="16" creationId="{040BCED7-C832-495A-AAFD-FED20C79A1D2}"/>
          </ac:spMkLst>
        </pc:spChg>
        <pc:spChg chg="add mod">
          <ac:chgData name="Iain MacKay" userId="ad2e409c2b6f214a" providerId="LiveId" clId="{3BA07A9A-84E8-4C3F-9C5E-288831E0A62F}" dt="2021-11-09T19:24:26.169" v="654" actId="1076"/>
          <ac:spMkLst>
            <pc:docMk/>
            <pc:sldMk cId="3144891010" sldId="263"/>
            <ac:spMk id="17" creationId="{F0D2516E-B5F9-464D-A127-1ED2FB20556D}"/>
          </ac:spMkLst>
        </pc:spChg>
        <pc:spChg chg="add mod">
          <ac:chgData name="Iain MacKay" userId="ad2e409c2b6f214a" providerId="LiveId" clId="{3BA07A9A-84E8-4C3F-9C5E-288831E0A62F}" dt="2021-11-09T20:19:56.025" v="953" actId="1076"/>
          <ac:spMkLst>
            <pc:docMk/>
            <pc:sldMk cId="3144891010" sldId="263"/>
            <ac:spMk id="29" creationId="{A2ACA466-C03F-4781-81E5-D0E7EC868DFD}"/>
          </ac:spMkLst>
        </pc:spChg>
        <pc:spChg chg="add mod">
          <ac:chgData name="Iain MacKay" userId="ad2e409c2b6f214a" providerId="LiveId" clId="{3BA07A9A-84E8-4C3F-9C5E-288831E0A62F}" dt="2021-11-09T20:25:40.781" v="1097" actId="20577"/>
          <ac:spMkLst>
            <pc:docMk/>
            <pc:sldMk cId="3144891010" sldId="263"/>
            <ac:spMk id="31" creationId="{3FEE7BB1-2E52-40CD-8B2F-CEE753D652B4}"/>
          </ac:spMkLst>
        </pc:spChg>
        <pc:spChg chg="add mod">
          <ac:chgData name="Iain MacKay" userId="ad2e409c2b6f214a" providerId="LiveId" clId="{3BA07A9A-84E8-4C3F-9C5E-288831E0A62F}" dt="2021-11-09T20:23:54.057" v="1029" actId="20577"/>
          <ac:spMkLst>
            <pc:docMk/>
            <pc:sldMk cId="3144891010" sldId="263"/>
            <ac:spMk id="32" creationId="{A6559BF0-2592-4D49-AF68-67D8ACB70A2C}"/>
          </ac:spMkLst>
        </pc:spChg>
        <pc:spChg chg="add mod">
          <ac:chgData name="Iain MacKay" userId="ad2e409c2b6f214a" providerId="LiveId" clId="{3BA07A9A-84E8-4C3F-9C5E-288831E0A62F}" dt="2021-11-09T20:27:16.320" v="1189" actId="313"/>
          <ac:spMkLst>
            <pc:docMk/>
            <pc:sldMk cId="3144891010" sldId="263"/>
            <ac:spMk id="33" creationId="{86A92DE4-5355-4DAF-B919-B9D2EE26D84E}"/>
          </ac:spMkLst>
        </pc:spChg>
        <pc:spChg chg="add del mod">
          <ac:chgData name="Iain MacKay" userId="ad2e409c2b6f214a" providerId="LiveId" clId="{3BA07A9A-84E8-4C3F-9C5E-288831E0A62F}" dt="2021-11-09T20:29:33.966" v="1198" actId="478"/>
          <ac:spMkLst>
            <pc:docMk/>
            <pc:sldMk cId="3144891010" sldId="263"/>
            <ac:spMk id="38" creationId="{9E7E2C31-834C-4B84-9D13-867D6004BEA7}"/>
          </ac:spMkLst>
        </pc:spChg>
        <pc:spChg chg="add del mod">
          <ac:chgData name="Iain MacKay" userId="ad2e409c2b6f214a" providerId="LiveId" clId="{3BA07A9A-84E8-4C3F-9C5E-288831E0A62F}" dt="2021-11-09T20:36:15.781" v="1357" actId="11529"/>
          <ac:spMkLst>
            <pc:docMk/>
            <pc:sldMk cId="3144891010" sldId="263"/>
            <ac:spMk id="39" creationId="{7AE55E01-CEBE-4F3E-AF11-9593E2141E22}"/>
          </ac:spMkLst>
        </pc:spChg>
        <pc:spChg chg="add mod">
          <ac:chgData name="Iain MacKay" userId="ad2e409c2b6f214a" providerId="LiveId" clId="{3BA07A9A-84E8-4C3F-9C5E-288831E0A62F}" dt="2021-11-09T20:40:21.847" v="1471" actId="6549"/>
          <ac:spMkLst>
            <pc:docMk/>
            <pc:sldMk cId="3144891010" sldId="263"/>
            <ac:spMk id="40" creationId="{DA5E0925-0FDF-4682-8CA7-1BFA2AB38D64}"/>
          </ac:spMkLst>
        </pc:spChg>
        <pc:spChg chg="add mod">
          <ac:chgData name="Iain MacKay" userId="ad2e409c2b6f214a" providerId="LiveId" clId="{3BA07A9A-84E8-4C3F-9C5E-288831E0A62F}" dt="2021-11-09T20:40:55.407" v="1528" actId="20577"/>
          <ac:spMkLst>
            <pc:docMk/>
            <pc:sldMk cId="3144891010" sldId="263"/>
            <ac:spMk id="41" creationId="{FD91502D-2427-4674-9E6C-7816675E2C8D}"/>
          </ac:spMkLst>
        </pc:spChg>
        <pc:spChg chg="add mod">
          <ac:chgData name="Iain MacKay" userId="ad2e409c2b6f214a" providerId="LiveId" clId="{3BA07A9A-84E8-4C3F-9C5E-288831E0A62F}" dt="2021-11-09T20:41:06.093" v="1532" actId="20577"/>
          <ac:spMkLst>
            <pc:docMk/>
            <pc:sldMk cId="3144891010" sldId="263"/>
            <ac:spMk id="42" creationId="{A3CAE8D1-DA09-4CF4-84FA-9A3CF12B1A4A}"/>
          </ac:spMkLst>
        </pc:spChg>
        <pc:picChg chg="add del mod">
          <ac:chgData name="Iain MacKay" userId="ad2e409c2b6f214a" providerId="LiveId" clId="{3BA07A9A-84E8-4C3F-9C5E-288831E0A62F}" dt="2021-11-09T20:36:18.619" v="1358" actId="1076"/>
          <ac:picMkLst>
            <pc:docMk/>
            <pc:sldMk cId="3144891010" sldId="263"/>
            <ac:picMk id="1026" creationId="{C50D61DB-2BE1-4A2C-A929-103AC9F2696F}"/>
          </ac:picMkLst>
        </pc:picChg>
        <pc:cxnChg chg="add del mod">
          <ac:chgData name="Iain MacKay" userId="ad2e409c2b6f214a" providerId="LiveId" clId="{3BA07A9A-84E8-4C3F-9C5E-288831E0A62F}" dt="2021-11-09T19:18:33.131" v="596" actId="478"/>
          <ac:cxnSpMkLst>
            <pc:docMk/>
            <pc:sldMk cId="3144891010" sldId="263"/>
            <ac:cxnSpMk id="6" creationId="{3764B9F5-AC2A-44E4-9F81-4E50FB417EB5}"/>
          </ac:cxnSpMkLst>
        </pc:cxnChg>
        <pc:cxnChg chg="add del mod">
          <ac:chgData name="Iain MacKay" userId="ad2e409c2b6f214a" providerId="LiveId" clId="{3BA07A9A-84E8-4C3F-9C5E-288831E0A62F}" dt="2021-11-09T19:22:44.550" v="633" actId="478"/>
          <ac:cxnSpMkLst>
            <pc:docMk/>
            <pc:sldMk cId="3144891010" sldId="263"/>
            <ac:cxnSpMk id="9" creationId="{87CD6666-6116-47AF-8322-7D0062C15704}"/>
          </ac:cxnSpMkLst>
        </pc:cxnChg>
        <pc:cxnChg chg="add mod">
          <ac:chgData name="Iain MacKay" userId="ad2e409c2b6f214a" providerId="LiveId" clId="{3BA07A9A-84E8-4C3F-9C5E-288831E0A62F}" dt="2021-11-09T19:22:14.632" v="632" actId="14100"/>
          <ac:cxnSpMkLst>
            <pc:docMk/>
            <pc:sldMk cId="3144891010" sldId="263"/>
            <ac:cxnSpMk id="13" creationId="{B81E6F89-D164-4B51-A06F-1FF99E4BB424}"/>
          </ac:cxnSpMkLst>
        </pc:cxnChg>
        <pc:cxnChg chg="add mod">
          <ac:chgData name="Iain MacKay" userId="ad2e409c2b6f214a" providerId="LiveId" clId="{3BA07A9A-84E8-4C3F-9C5E-288831E0A62F}" dt="2021-11-09T20:19:47.210" v="951" actId="1076"/>
          <ac:cxnSpMkLst>
            <pc:docMk/>
            <pc:sldMk cId="3144891010" sldId="263"/>
            <ac:cxnSpMk id="19" creationId="{5C0F670B-ABC9-459C-894B-2AEB0D28C5E9}"/>
          </ac:cxnSpMkLst>
        </pc:cxnChg>
        <pc:cxnChg chg="add mod">
          <ac:chgData name="Iain MacKay" userId="ad2e409c2b6f214a" providerId="LiveId" clId="{3BA07A9A-84E8-4C3F-9C5E-288831E0A62F}" dt="2021-11-09T20:19:47.943" v="952" actId="14100"/>
          <ac:cxnSpMkLst>
            <pc:docMk/>
            <pc:sldMk cId="3144891010" sldId="263"/>
            <ac:cxnSpMk id="21" creationId="{AFF29A80-58E8-4EC5-B44B-97B47BAB2541}"/>
          </ac:cxnSpMkLst>
        </pc:cxnChg>
        <pc:cxnChg chg="add mod">
          <ac:chgData name="Iain MacKay" userId="ad2e409c2b6f214a" providerId="LiveId" clId="{3BA07A9A-84E8-4C3F-9C5E-288831E0A62F}" dt="2021-11-09T19:26:23.207" v="671" actId="11529"/>
          <ac:cxnSpMkLst>
            <pc:docMk/>
            <pc:sldMk cId="3144891010" sldId="263"/>
            <ac:cxnSpMk id="23" creationId="{FB7879FD-C17F-4A0B-BD91-E90120DEF5C2}"/>
          </ac:cxnSpMkLst>
        </pc:cxnChg>
        <pc:cxnChg chg="add">
          <ac:chgData name="Iain MacKay" userId="ad2e409c2b6f214a" providerId="LiveId" clId="{3BA07A9A-84E8-4C3F-9C5E-288831E0A62F}" dt="2021-11-09T19:26:27.883" v="672" actId="11529"/>
          <ac:cxnSpMkLst>
            <pc:docMk/>
            <pc:sldMk cId="3144891010" sldId="263"/>
            <ac:cxnSpMk id="25" creationId="{A669155E-125B-43AD-B773-20A607229BEE}"/>
          </ac:cxnSpMkLst>
        </pc:cxnChg>
        <pc:cxnChg chg="add mod">
          <ac:chgData name="Iain MacKay" userId="ad2e409c2b6f214a" providerId="LiveId" clId="{3BA07A9A-84E8-4C3F-9C5E-288831E0A62F}" dt="2021-11-09T20:40:02.944" v="1469" actId="1076"/>
          <ac:cxnSpMkLst>
            <pc:docMk/>
            <pc:sldMk cId="3144891010" sldId="263"/>
            <ac:cxnSpMk id="27" creationId="{C386B699-2330-48E3-8FF0-BCEC334DAD86}"/>
          </ac:cxnSpMkLst>
        </pc:cxnChg>
        <pc:cxnChg chg="add mod">
          <ac:chgData name="Iain MacKay" userId="ad2e409c2b6f214a" providerId="LiveId" clId="{3BA07A9A-84E8-4C3F-9C5E-288831E0A62F}" dt="2021-11-09T20:25:51.738" v="1098" actId="11529"/>
          <ac:cxnSpMkLst>
            <pc:docMk/>
            <pc:sldMk cId="3144891010" sldId="263"/>
            <ac:cxnSpMk id="35" creationId="{7B3D1E65-2B9F-49D8-8D78-853841AE5911}"/>
          </ac:cxnSpMkLst>
        </pc:cxnChg>
        <pc:cxnChg chg="add">
          <ac:chgData name="Iain MacKay" userId="ad2e409c2b6f214a" providerId="LiveId" clId="{3BA07A9A-84E8-4C3F-9C5E-288831E0A62F}" dt="2021-11-09T20:26:01.840" v="1099" actId="11529"/>
          <ac:cxnSpMkLst>
            <pc:docMk/>
            <pc:sldMk cId="3144891010" sldId="263"/>
            <ac:cxnSpMk id="37" creationId="{90253305-E08C-4A06-97EA-0C7FD7025256}"/>
          </ac:cxnSpMkLst>
        </pc:cxnChg>
      </pc:sldChg>
      <pc:sldChg chg="new del">
        <pc:chgData name="Iain MacKay" userId="ad2e409c2b6f214a" providerId="LiveId" clId="{3BA07A9A-84E8-4C3F-9C5E-288831E0A62F}" dt="2021-11-09T19:29:27.037" v="676" actId="47"/>
        <pc:sldMkLst>
          <pc:docMk/>
          <pc:sldMk cId="1928488872" sldId="264"/>
        </pc:sldMkLst>
      </pc:sldChg>
      <pc:sldChg chg="del">
        <pc:chgData name="Iain MacKay" userId="ad2e409c2b6f214a" providerId="LiveId" clId="{3BA07A9A-84E8-4C3F-9C5E-288831E0A62F}" dt="2021-11-09T00:49:08.713" v="233" actId="47"/>
        <pc:sldMkLst>
          <pc:docMk/>
          <pc:sldMk cId="2704197010" sldId="264"/>
        </pc:sldMkLst>
      </pc:sldChg>
      <pc:sldChg chg="addSp delSp modSp new mod modClrScheme chgLayout modNotes">
        <pc:chgData name="Iain MacKay" userId="ad2e409c2b6f214a" providerId="LiveId" clId="{3BA07A9A-84E8-4C3F-9C5E-288831E0A62F}" dt="2021-11-11T00:30:07.488" v="28530" actId="20577"/>
        <pc:sldMkLst>
          <pc:docMk/>
          <pc:sldMk cId="3564195712" sldId="264"/>
        </pc:sldMkLst>
        <pc:spChg chg="mod ord">
          <ac:chgData name="Iain MacKay" userId="ad2e409c2b6f214a" providerId="LiveId" clId="{3BA07A9A-84E8-4C3F-9C5E-288831E0A62F}" dt="2021-11-09T19:33:15.821" v="725" actId="700"/>
          <ac:spMkLst>
            <pc:docMk/>
            <pc:sldMk cId="3564195712" sldId="264"/>
            <ac:spMk id="2" creationId="{4F9E1C22-765C-401F-BE6A-C209C996DE0E}"/>
          </ac:spMkLst>
        </pc:spChg>
        <pc:spChg chg="add del mod ord">
          <ac:chgData name="Iain MacKay" userId="ad2e409c2b6f214a" providerId="LiveId" clId="{3BA07A9A-84E8-4C3F-9C5E-288831E0A62F}" dt="2021-11-09T20:50:07.557" v="1718" actId="255"/>
          <ac:spMkLst>
            <pc:docMk/>
            <pc:sldMk cId="3564195712" sldId="264"/>
            <ac:spMk id="3" creationId="{7E753D73-4E4A-404E-8807-DD42BCA26746}"/>
          </ac:spMkLst>
        </pc:spChg>
        <pc:spChg chg="add del mod">
          <ac:chgData name="Iain MacKay" userId="ad2e409c2b6f214a" providerId="LiveId" clId="{3BA07A9A-84E8-4C3F-9C5E-288831E0A62F}" dt="2021-11-09T19:33:23.769" v="727"/>
          <ac:spMkLst>
            <pc:docMk/>
            <pc:sldMk cId="3564195712" sldId="264"/>
            <ac:spMk id="4" creationId="{8AFEB94A-AFCC-4EF4-B1C4-CE575FE2ED25}"/>
          </ac:spMkLst>
        </pc:spChg>
        <pc:spChg chg="add del mod">
          <ac:chgData name="Iain MacKay" userId="ad2e409c2b6f214a" providerId="LiveId" clId="{3BA07A9A-84E8-4C3F-9C5E-288831E0A62F}" dt="2021-11-09T19:33:58.692" v="729"/>
          <ac:spMkLst>
            <pc:docMk/>
            <pc:sldMk cId="3564195712" sldId="264"/>
            <ac:spMk id="5" creationId="{AF18EB9F-1464-470E-81F5-152C2406234E}"/>
          </ac:spMkLst>
        </pc:spChg>
        <pc:spChg chg="add mod">
          <ac:chgData name="Iain MacKay" userId="ad2e409c2b6f214a" providerId="LiveId" clId="{3BA07A9A-84E8-4C3F-9C5E-288831E0A62F}" dt="2021-11-09T20:42:39.273" v="1570" actId="14100"/>
          <ac:spMkLst>
            <pc:docMk/>
            <pc:sldMk cId="3564195712" sldId="264"/>
            <ac:spMk id="6" creationId="{7E819AC9-874E-4E6D-8CE7-73C74A8097D8}"/>
          </ac:spMkLst>
        </pc:spChg>
        <pc:spChg chg="add mod">
          <ac:chgData name="Iain MacKay" userId="ad2e409c2b6f214a" providerId="LiveId" clId="{3BA07A9A-84E8-4C3F-9C5E-288831E0A62F}" dt="2021-11-09T20:49:27.712" v="1714" actId="20577"/>
          <ac:spMkLst>
            <pc:docMk/>
            <pc:sldMk cId="3564195712" sldId="264"/>
            <ac:spMk id="7" creationId="{2A5DA402-A12F-460F-BDC8-612C0352FCBF}"/>
          </ac:spMkLst>
        </pc:spChg>
        <pc:spChg chg="add mod">
          <ac:chgData name="Iain MacKay" userId="ad2e409c2b6f214a" providerId="LiveId" clId="{3BA07A9A-84E8-4C3F-9C5E-288831E0A62F}" dt="2021-11-09T20:47:02.836" v="1686" actId="20577"/>
          <ac:spMkLst>
            <pc:docMk/>
            <pc:sldMk cId="3564195712" sldId="264"/>
            <ac:spMk id="8" creationId="{34AEFE81-9658-4D9E-9BBB-548483578E9D}"/>
          </ac:spMkLst>
        </pc:spChg>
        <pc:spChg chg="add mod">
          <ac:chgData name="Iain MacKay" userId="ad2e409c2b6f214a" providerId="LiveId" clId="{3BA07A9A-84E8-4C3F-9C5E-288831E0A62F}" dt="2021-11-09T20:47:31.444" v="1708" actId="20577"/>
          <ac:spMkLst>
            <pc:docMk/>
            <pc:sldMk cId="3564195712" sldId="264"/>
            <ac:spMk id="9" creationId="{49B4BC56-EB8B-4B78-B05D-F5062CAE9355}"/>
          </ac:spMkLst>
        </pc:spChg>
        <pc:cxnChg chg="add mod">
          <ac:chgData name="Iain MacKay" userId="ad2e409c2b6f214a" providerId="LiveId" clId="{3BA07A9A-84E8-4C3F-9C5E-288831E0A62F}" dt="2021-11-09T20:49:15.721" v="1712" actId="14100"/>
          <ac:cxnSpMkLst>
            <pc:docMk/>
            <pc:sldMk cId="3564195712" sldId="264"/>
            <ac:cxnSpMk id="11" creationId="{EFFDBEB3-0F50-4E30-871E-9F5A4EF1BE22}"/>
          </ac:cxnSpMkLst>
        </pc:cxnChg>
        <pc:cxnChg chg="add">
          <ac:chgData name="Iain MacKay" userId="ad2e409c2b6f214a" providerId="LiveId" clId="{3BA07A9A-84E8-4C3F-9C5E-288831E0A62F}" dt="2021-11-09T20:49:36.526" v="1715" actId="11529"/>
          <ac:cxnSpMkLst>
            <pc:docMk/>
            <pc:sldMk cId="3564195712" sldId="264"/>
            <ac:cxnSpMk id="14" creationId="{3E10D203-7245-4FF3-A676-1C50EFC3791D}"/>
          </ac:cxnSpMkLst>
        </pc:cxnChg>
        <pc:cxnChg chg="add">
          <ac:chgData name="Iain MacKay" userId="ad2e409c2b6f214a" providerId="LiveId" clId="{3BA07A9A-84E8-4C3F-9C5E-288831E0A62F}" dt="2021-11-09T20:50:20.796" v="1719" actId="11529"/>
          <ac:cxnSpMkLst>
            <pc:docMk/>
            <pc:sldMk cId="3564195712" sldId="264"/>
            <ac:cxnSpMk id="16" creationId="{46C92444-AF05-4E74-84B5-FF8E875CF73D}"/>
          </ac:cxnSpMkLst>
        </pc:cxnChg>
        <pc:cxnChg chg="add">
          <ac:chgData name="Iain MacKay" userId="ad2e409c2b6f214a" providerId="LiveId" clId="{3BA07A9A-84E8-4C3F-9C5E-288831E0A62F}" dt="2021-11-09T20:50:38.308" v="1720" actId="11529"/>
          <ac:cxnSpMkLst>
            <pc:docMk/>
            <pc:sldMk cId="3564195712" sldId="264"/>
            <ac:cxnSpMk id="18" creationId="{D0AFC6F9-4E7A-4A0E-A22E-158BB6AAD47D}"/>
          </ac:cxnSpMkLst>
        </pc:cxnChg>
      </pc:sldChg>
      <pc:sldChg chg="addSp delSp modSp new mod modClrScheme chgLayout modNotes">
        <pc:chgData name="Iain MacKay" userId="ad2e409c2b6f214a" providerId="LiveId" clId="{3BA07A9A-84E8-4C3F-9C5E-288831E0A62F}" dt="2021-11-10T23:35:49.566" v="23221" actId="20577"/>
        <pc:sldMkLst>
          <pc:docMk/>
          <pc:sldMk cId="1491954637" sldId="265"/>
        </pc:sldMkLst>
        <pc:spChg chg="mod ord">
          <ac:chgData name="Iain MacKay" userId="ad2e409c2b6f214a" providerId="LiveId" clId="{3BA07A9A-84E8-4C3F-9C5E-288831E0A62F}" dt="2021-11-10T00:25:29.534" v="2096" actId="14100"/>
          <ac:spMkLst>
            <pc:docMk/>
            <pc:sldMk cId="1491954637" sldId="265"/>
            <ac:spMk id="2" creationId="{BDDB763B-C359-4BDB-B8AB-72CBC1DF9F7D}"/>
          </ac:spMkLst>
        </pc:spChg>
        <pc:spChg chg="add del mod ord">
          <ac:chgData name="Iain MacKay" userId="ad2e409c2b6f214a" providerId="LiveId" clId="{3BA07A9A-84E8-4C3F-9C5E-288831E0A62F}" dt="2021-11-10T00:16:54.769" v="2076" actId="700"/>
          <ac:spMkLst>
            <pc:docMk/>
            <pc:sldMk cId="1491954637" sldId="265"/>
            <ac:spMk id="3" creationId="{79390EED-14CB-46D1-8F0C-AF9FC767EE3B}"/>
          </ac:spMkLst>
        </pc:spChg>
        <pc:spChg chg="add del mod ord">
          <ac:chgData name="Iain MacKay" userId="ad2e409c2b6f214a" providerId="LiveId" clId="{3BA07A9A-84E8-4C3F-9C5E-288831E0A62F}" dt="2021-11-10T00:16:54.769" v="2076" actId="700"/>
          <ac:spMkLst>
            <pc:docMk/>
            <pc:sldMk cId="1491954637" sldId="265"/>
            <ac:spMk id="4" creationId="{6E633182-5A36-4318-83D4-EB3ABA517936}"/>
          </ac:spMkLst>
        </pc:spChg>
        <pc:graphicFrameChg chg="add mod modGraphic">
          <ac:chgData name="Iain MacKay" userId="ad2e409c2b6f214a" providerId="LiveId" clId="{3BA07A9A-84E8-4C3F-9C5E-288831E0A62F}" dt="2021-11-10T00:47:46.619" v="2516" actId="122"/>
          <ac:graphicFrameMkLst>
            <pc:docMk/>
            <pc:sldMk cId="1491954637" sldId="265"/>
            <ac:graphicFrameMk id="5" creationId="{7ABA1066-8E9D-48CF-A3FC-716F571428AD}"/>
          </ac:graphicFrameMkLst>
        </pc:graphicFrameChg>
        <pc:picChg chg="add del mod">
          <ac:chgData name="Iain MacKay" userId="ad2e409c2b6f214a" providerId="LiveId" clId="{3BA07A9A-84E8-4C3F-9C5E-288831E0A62F}" dt="2021-11-10T00:25:31.501" v="2097"/>
          <ac:picMkLst>
            <pc:docMk/>
            <pc:sldMk cId="1491954637" sldId="265"/>
            <ac:picMk id="4098" creationId="{002DE0D4-BEA1-4D19-BD81-93896836BDD4}"/>
          </ac:picMkLst>
        </pc:picChg>
        <pc:picChg chg="add mod">
          <ac:chgData name="Iain MacKay" userId="ad2e409c2b6f214a" providerId="LiveId" clId="{3BA07A9A-84E8-4C3F-9C5E-288831E0A62F}" dt="2021-11-10T00:25:49.888" v="2100" actId="1076"/>
          <ac:picMkLst>
            <pc:docMk/>
            <pc:sldMk cId="1491954637" sldId="265"/>
            <ac:picMk id="4100" creationId="{E745B935-7050-4C41-A394-47BCA1693BE6}"/>
          </ac:picMkLst>
        </pc:picChg>
      </pc:sldChg>
      <pc:sldChg chg="del">
        <pc:chgData name="Iain MacKay" userId="ad2e409c2b6f214a" providerId="LiveId" clId="{3BA07A9A-84E8-4C3F-9C5E-288831E0A62F}" dt="2021-11-09T00:49:08.713" v="233" actId="47"/>
        <pc:sldMkLst>
          <pc:docMk/>
          <pc:sldMk cId="1815003774" sldId="265"/>
        </pc:sldMkLst>
      </pc:sldChg>
      <pc:sldChg chg="del">
        <pc:chgData name="Iain MacKay" userId="ad2e409c2b6f214a" providerId="LiveId" clId="{3BA07A9A-84E8-4C3F-9C5E-288831E0A62F}" dt="2021-11-09T00:49:08.713" v="233" actId="47"/>
        <pc:sldMkLst>
          <pc:docMk/>
          <pc:sldMk cId="338585605" sldId="266"/>
        </pc:sldMkLst>
      </pc:sldChg>
      <pc:sldChg chg="addSp modSp new mod modNotes">
        <pc:chgData name="Iain MacKay" userId="ad2e409c2b6f214a" providerId="LiveId" clId="{3BA07A9A-84E8-4C3F-9C5E-288831E0A62F}" dt="2021-11-11T00:41:50.376" v="29554" actId="20577"/>
        <pc:sldMkLst>
          <pc:docMk/>
          <pc:sldMk cId="2343843722" sldId="266"/>
        </pc:sldMkLst>
        <pc:spChg chg="mod">
          <ac:chgData name="Iain MacKay" userId="ad2e409c2b6f214a" providerId="LiveId" clId="{3BA07A9A-84E8-4C3F-9C5E-288831E0A62F}" dt="2021-11-10T00:49:25.687" v="2543" actId="20577"/>
          <ac:spMkLst>
            <pc:docMk/>
            <pc:sldMk cId="2343843722" sldId="266"/>
            <ac:spMk id="2" creationId="{9E1A2C4A-7714-420F-BBB0-B472BCE0F3CE}"/>
          </ac:spMkLst>
        </pc:spChg>
        <pc:graphicFrameChg chg="add mod modGraphic">
          <ac:chgData name="Iain MacKay" userId="ad2e409c2b6f214a" providerId="LiveId" clId="{3BA07A9A-84E8-4C3F-9C5E-288831E0A62F}" dt="2021-11-10T03:37:17.044" v="5247" actId="20577"/>
          <ac:graphicFrameMkLst>
            <pc:docMk/>
            <pc:sldMk cId="2343843722" sldId="266"/>
            <ac:graphicFrameMk id="3" creationId="{EA9688B5-1C82-49FF-B56A-E27A34B5DAEA}"/>
          </ac:graphicFrameMkLst>
        </pc:graphicFrameChg>
      </pc:sldChg>
      <pc:sldChg chg="del">
        <pc:chgData name="Iain MacKay" userId="ad2e409c2b6f214a" providerId="LiveId" clId="{3BA07A9A-84E8-4C3F-9C5E-288831E0A62F}" dt="2021-11-09T00:49:08.713" v="233" actId="47"/>
        <pc:sldMkLst>
          <pc:docMk/>
          <pc:sldMk cId="3038977846" sldId="267"/>
        </pc:sldMkLst>
      </pc:sldChg>
      <pc:sldChg chg="modSp new mod modNotes">
        <pc:chgData name="Iain MacKay" userId="ad2e409c2b6f214a" providerId="LiveId" clId="{3BA07A9A-84E8-4C3F-9C5E-288831E0A62F}" dt="2021-11-10T23:46:08.900" v="23645" actId="20577"/>
        <pc:sldMkLst>
          <pc:docMk/>
          <pc:sldMk cId="3900051776" sldId="267"/>
        </pc:sldMkLst>
        <pc:spChg chg="mod">
          <ac:chgData name="Iain MacKay" userId="ad2e409c2b6f214a" providerId="LiveId" clId="{3BA07A9A-84E8-4C3F-9C5E-288831E0A62F}" dt="2021-11-10T03:22:19.816" v="4805" actId="20577"/>
          <ac:spMkLst>
            <pc:docMk/>
            <pc:sldMk cId="3900051776" sldId="267"/>
            <ac:spMk id="2" creationId="{7F037526-7602-4972-9341-6D91983CAFBD}"/>
          </ac:spMkLst>
        </pc:spChg>
        <pc:spChg chg="mod">
          <ac:chgData name="Iain MacKay" userId="ad2e409c2b6f214a" providerId="LiveId" clId="{3BA07A9A-84E8-4C3F-9C5E-288831E0A62F}" dt="2021-11-10T01:13:19.804" v="3321" actId="20577"/>
          <ac:spMkLst>
            <pc:docMk/>
            <pc:sldMk cId="3900051776" sldId="267"/>
            <ac:spMk id="3" creationId="{5DE220C5-B8C2-4081-A2E7-35ED003B8AEC}"/>
          </ac:spMkLst>
        </pc:spChg>
      </pc:sldChg>
      <pc:sldChg chg="addSp delSp modSp new mod setBg modClrScheme chgLayout modNotes">
        <pc:chgData name="Iain MacKay" userId="ad2e409c2b6f214a" providerId="LiveId" clId="{3BA07A9A-84E8-4C3F-9C5E-288831E0A62F}" dt="2021-11-13T08:52:20.733" v="29581" actId="20577"/>
        <pc:sldMkLst>
          <pc:docMk/>
          <pc:sldMk cId="1520009527" sldId="268"/>
        </pc:sldMkLst>
        <pc:spChg chg="mod ord">
          <ac:chgData name="Iain MacKay" userId="ad2e409c2b6f214a" providerId="LiveId" clId="{3BA07A9A-84E8-4C3F-9C5E-288831E0A62F}" dt="2021-11-10T01:25:01.013" v="3382" actId="700"/>
          <ac:spMkLst>
            <pc:docMk/>
            <pc:sldMk cId="1520009527" sldId="268"/>
            <ac:spMk id="2" creationId="{01E77B9A-C52C-4A5C-8678-F0D1BD3CEE14}"/>
          </ac:spMkLst>
        </pc:spChg>
        <pc:spChg chg="del">
          <ac:chgData name="Iain MacKay" userId="ad2e409c2b6f214a" providerId="LiveId" clId="{3BA07A9A-84E8-4C3F-9C5E-288831E0A62F}" dt="2021-11-10T01:25:01.013" v="3382" actId="700"/>
          <ac:spMkLst>
            <pc:docMk/>
            <pc:sldMk cId="1520009527" sldId="268"/>
            <ac:spMk id="3" creationId="{80D96AD7-D085-4392-96B1-752CB6A40D73}"/>
          </ac:spMkLst>
        </pc:spChg>
        <pc:spChg chg="add mod">
          <ac:chgData name="Iain MacKay" userId="ad2e409c2b6f214a" providerId="LiveId" clId="{3BA07A9A-84E8-4C3F-9C5E-288831E0A62F}" dt="2021-11-10T02:21:22.355" v="4078" actId="1076"/>
          <ac:spMkLst>
            <pc:docMk/>
            <pc:sldMk cId="1520009527" sldId="268"/>
            <ac:spMk id="4" creationId="{2A188B8B-6A53-4BF3-8F05-16F0A38357DD}"/>
          </ac:spMkLst>
        </pc:spChg>
        <pc:spChg chg="add mod">
          <ac:chgData name="Iain MacKay" userId="ad2e409c2b6f214a" providerId="LiveId" clId="{3BA07A9A-84E8-4C3F-9C5E-288831E0A62F}" dt="2021-11-10T01:32:54.040" v="3466" actId="14100"/>
          <ac:spMkLst>
            <pc:docMk/>
            <pc:sldMk cId="1520009527" sldId="268"/>
            <ac:spMk id="5" creationId="{387C5FD6-FA68-40D3-B940-EEC55AB52A90}"/>
          </ac:spMkLst>
        </pc:spChg>
        <pc:spChg chg="add mod">
          <ac:chgData name="Iain MacKay" userId="ad2e409c2b6f214a" providerId="LiveId" clId="{3BA07A9A-84E8-4C3F-9C5E-288831E0A62F}" dt="2021-11-10T02:02:55.358" v="3826" actId="1076"/>
          <ac:spMkLst>
            <pc:docMk/>
            <pc:sldMk cId="1520009527" sldId="268"/>
            <ac:spMk id="6" creationId="{07EF24E5-FA46-423A-ADC2-59C02906FAFD}"/>
          </ac:spMkLst>
        </pc:spChg>
        <pc:spChg chg="add mod">
          <ac:chgData name="Iain MacKay" userId="ad2e409c2b6f214a" providerId="LiveId" clId="{3BA07A9A-84E8-4C3F-9C5E-288831E0A62F}" dt="2021-11-10T01:33:59.194" v="3489" actId="20577"/>
          <ac:spMkLst>
            <pc:docMk/>
            <pc:sldMk cId="1520009527" sldId="268"/>
            <ac:spMk id="10" creationId="{4EB69AAB-FBF6-4F87-A666-69A09D820489}"/>
          </ac:spMkLst>
        </pc:spChg>
        <pc:spChg chg="add mod">
          <ac:chgData name="Iain MacKay" userId="ad2e409c2b6f214a" providerId="LiveId" clId="{3BA07A9A-84E8-4C3F-9C5E-288831E0A62F}" dt="2021-11-10T01:28:39.040" v="3407" actId="14100"/>
          <ac:spMkLst>
            <pc:docMk/>
            <pc:sldMk cId="1520009527" sldId="268"/>
            <ac:spMk id="11" creationId="{21BBCAE4-86A7-46F7-AAE7-BBF41CACE075}"/>
          </ac:spMkLst>
        </pc:spChg>
        <pc:spChg chg="add del mod">
          <ac:chgData name="Iain MacKay" userId="ad2e409c2b6f214a" providerId="LiveId" clId="{3BA07A9A-84E8-4C3F-9C5E-288831E0A62F}" dt="2021-11-10T01:29:16.935" v="3417"/>
          <ac:spMkLst>
            <pc:docMk/>
            <pc:sldMk cId="1520009527" sldId="268"/>
            <ac:spMk id="12" creationId="{AE34B2A7-E5B2-467A-BB9A-419790E31EA5}"/>
          </ac:spMkLst>
        </pc:spChg>
        <pc:spChg chg="add del mod">
          <ac:chgData name="Iain MacKay" userId="ad2e409c2b6f214a" providerId="LiveId" clId="{3BA07A9A-84E8-4C3F-9C5E-288831E0A62F}" dt="2021-11-10T01:29:16.935" v="3417"/>
          <ac:spMkLst>
            <pc:docMk/>
            <pc:sldMk cId="1520009527" sldId="268"/>
            <ac:spMk id="13" creationId="{45905B6C-FE07-4FD9-A98F-2C7BC10210DB}"/>
          </ac:spMkLst>
        </pc:spChg>
        <pc:spChg chg="add del mod">
          <ac:chgData name="Iain MacKay" userId="ad2e409c2b6f214a" providerId="LiveId" clId="{3BA07A9A-84E8-4C3F-9C5E-288831E0A62F}" dt="2021-11-10T01:29:16.935" v="3417"/>
          <ac:spMkLst>
            <pc:docMk/>
            <pc:sldMk cId="1520009527" sldId="268"/>
            <ac:spMk id="14" creationId="{844C71D9-1B74-4C12-9D44-30764C323638}"/>
          </ac:spMkLst>
        </pc:spChg>
        <pc:spChg chg="add mod">
          <ac:chgData name="Iain MacKay" userId="ad2e409c2b6f214a" providerId="LiveId" clId="{3BA07A9A-84E8-4C3F-9C5E-288831E0A62F}" dt="2021-11-10T02:25:44.627" v="4088" actId="1076"/>
          <ac:spMkLst>
            <pc:docMk/>
            <pc:sldMk cId="1520009527" sldId="268"/>
            <ac:spMk id="18" creationId="{21212FDD-E49F-4CC0-90F5-2479C27DC6DA}"/>
          </ac:spMkLst>
        </pc:spChg>
        <pc:spChg chg="add mod">
          <ac:chgData name="Iain MacKay" userId="ad2e409c2b6f214a" providerId="LiveId" clId="{3BA07A9A-84E8-4C3F-9C5E-288831E0A62F}" dt="2021-11-10T01:30:39.384" v="3449" actId="20577"/>
          <ac:spMkLst>
            <pc:docMk/>
            <pc:sldMk cId="1520009527" sldId="268"/>
            <ac:spMk id="19" creationId="{8B6ABEFD-5AB7-44DF-B33E-AED20A6462B4}"/>
          </ac:spMkLst>
        </pc:spChg>
        <pc:spChg chg="add mod">
          <ac:chgData name="Iain MacKay" userId="ad2e409c2b6f214a" providerId="LiveId" clId="{3BA07A9A-84E8-4C3F-9C5E-288831E0A62F}" dt="2021-11-10T01:31:10.132" v="3461" actId="14100"/>
          <ac:spMkLst>
            <pc:docMk/>
            <pc:sldMk cId="1520009527" sldId="268"/>
            <ac:spMk id="20" creationId="{B62CB765-1BD8-4E9A-A36C-16011ED825C8}"/>
          </ac:spMkLst>
        </pc:spChg>
        <pc:spChg chg="add mod">
          <ac:chgData name="Iain MacKay" userId="ad2e409c2b6f214a" providerId="LiveId" clId="{3BA07A9A-84E8-4C3F-9C5E-288831E0A62F}" dt="2021-11-10T01:34:27.778" v="3501" actId="20577"/>
          <ac:spMkLst>
            <pc:docMk/>
            <pc:sldMk cId="1520009527" sldId="268"/>
            <ac:spMk id="21" creationId="{2F3009CA-D48B-42B5-83DC-CD186E293384}"/>
          </ac:spMkLst>
        </pc:spChg>
        <pc:spChg chg="add mod">
          <ac:chgData name="Iain MacKay" userId="ad2e409c2b6f214a" providerId="LiveId" clId="{3BA07A9A-84E8-4C3F-9C5E-288831E0A62F}" dt="2021-11-10T01:34:46.121" v="3527" actId="20577"/>
          <ac:spMkLst>
            <pc:docMk/>
            <pc:sldMk cId="1520009527" sldId="268"/>
            <ac:spMk id="22" creationId="{549B6083-0B19-4B0B-B346-6BE32B860706}"/>
          </ac:spMkLst>
        </pc:spChg>
        <pc:spChg chg="add del mod">
          <ac:chgData name="Iain MacKay" userId="ad2e409c2b6f214a" providerId="LiveId" clId="{3BA07A9A-84E8-4C3F-9C5E-288831E0A62F}" dt="2021-11-10T01:48:09.909" v="3707" actId="478"/>
          <ac:spMkLst>
            <pc:docMk/>
            <pc:sldMk cId="1520009527" sldId="268"/>
            <ac:spMk id="23" creationId="{3171D7A5-A373-4998-B2B4-15D0DCFFA4A2}"/>
          </ac:spMkLst>
        </pc:spChg>
        <pc:spChg chg="add del mod">
          <ac:chgData name="Iain MacKay" userId="ad2e409c2b6f214a" providerId="LiveId" clId="{3BA07A9A-84E8-4C3F-9C5E-288831E0A62F}" dt="2021-11-10T01:41:43.348" v="3608"/>
          <ac:spMkLst>
            <pc:docMk/>
            <pc:sldMk cId="1520009527" sldId="268"/>
            <ac:spMk id="24" creationId="{734C34E8-C73A-4BBF-8CAF-19BE0AB183C2}"/>
          </ac:spMkLst>
        </pc:spChg>
        <pc:spChg chg="add del mod">
          <ac:chgData name="Iain MacKay" userId="ad2e409c2b6f214a" providerId="LiveId" clId="{3BA07A9A-84E8-4C3F-9C5E-288831E0A62F}" dt="2021-11-10T01:41:32.685" v="3604"/>
          <ac:spMkLst>
            <pc:docMk/>
            <pc:sldMk cId="1520009527" sldId="268"/>
            <ac:spMk id="25" creationId="{179645A8-BAED-4DCF-8C4C-F3FB30F7E252}"/>
          </ac:spMkLst>
        </pc:spChg>
        <pc:spChg chg="add del mod">
          <ac:chgData name="Iain MacKay" userId="ad2e409c2b6f214a" providerId="LiveId" clId="{3BA07A9A-84E8-4C3F-9C5E-288831E0A62F}" dt="2021-11-10T01:41:30.474" v="3603"/>
          <ac:spMkLst>
            <pc:docMk/>
            <pc:sldMk cId="1520009527" sldId="268"/>
            <ac:spMk id="26" creationId="{07571C56-200A-455D-906A-51D9BA38AC2A}"/>
          </ac:spMkLst>
        </pc:spChg>
        <pc:spChg chg="add del mod">
          <ac:chgData name="Iain MacKay" userId="ad2e409c2b6f214a" providerId="LiveId" clId="{3BA07A9A-84E8-4C3F-9C5E-288831E0A62F}" dt="2021-11-10T01:41:41.768" v="3606"/>
          <ac:spMkLst>
            <pc:docMk/>
            <pc:sldMk cId="1520009527" sldId="268"/>
            <ac:spMk id="27" creationId="{1147389F-538D-49C6-93F2-8A22E52525D6}"/>
          </ac:spMkLst>
        </pc:spChg>
        <pc:spChg chg="add mod">
          <ac:chgData name="Iain MacKay" userId="ad2e409c2b6f214a" providerId="LiveId" clId="{3BA07A9A-84E8-4C3F-9C5E-288831E0A62F}" dt="2021-11-10T01:41:55.820" v="3617" actId="20577"/>
          <ac:spMkLst>
            <pc:docMk/>
            <pc:sldMk cId="1520009527" sldId="268"/>
            <ac:spMk id="28" creationId="{685AD09B-7C59-4188-89DE-A53D87FE03E2}"/>
          </ac:spMkLst>
        </pc:spChg>
        <pc:spChg chg="add mod">
          <ac:chgData name="Iain MacKay" userId="ad2e409c2b6f214a" providerId="LiveId" clId="{3BA07A9A-84E8-4C3F-9C5E-288831E0A62F}" dt="2021-11-10T01:42:12.062" v="3634" actId="20577"/>
          <ac:spMkLst>
            <pc:docMk/>
            <pc:sldMk cId="1520009527" sldId="268"/>
            <ac:spMk id="29" creationId="{C19AE884-B559-415E-A2BF-23330E91C4B7}"/>
          </ac:spMkLst>
        </pc:spChg>
        <pc:spChg chg="add mod">
          <ac:chgData name="Iain MacKay" userId="ad2e409c2b6f214a" providerId="LiveId" clId="{3BA07A9A-84E8-4C3F-9C5E-288831E0A62F}" dt="2021-11-10T01:42:45.144" v="3641" actId="1076"/>
          <ac:spMkLst>
            <pc:docMk/>
            <pc:sldMk cId="1520009527" sldId="268"/>
            <ac:spMk id="30" creationId="{4F66E3E4-28F0-4DA8-B9B3-B37F9D888127}"/>
          </ac:spMkLst>
        </pc:spChg>
        <pc:spChg chg="add mod">
          <ac:chgData name="Iain MacKay" userId="ad2e409c2b6f214a" providerId="LiveId" clId="{3BA07A9A-84E8-4C3F-9C5E-288831E0A62F}" dt="2021-11-10T01:43:37.700" v="3659" actId="14100"/>
          <ac:spMkLst>
            <pc:docMk/>
            <pc:sldMk cId="1520009527" sldId="268"/>
            <ac:spMk id="31" creationId="{5320C1E2-A9C1-4EED-AD2E-A180CB904F37}"/>
          </ac:spMkLst>
        </pc:spChg>
        <pc:spChg chg="add mod">
          <ac:chgData name="Iain MacKay" userId="ad2e409c2b6f214a" providerId="LiveId" clId="{3BA07A9A-84E8-4C3F-9C5E-288831E0A62F}" dt="2021-11-10T02:05:13.160" v="3834" actId="1076"/>
          <ac:spMkLst>
            <pc:docMk/>
            <pc:sldMk cId="1520009527" sldId="268"/>
            <ac:spMk id="32" creationId="{D36ECF8C-33CD-4223-9439-7CB590A4BDAA}"/>
          </ac:spMkLst>
        </pc:spChg>
        <pc:spChg chg="add mod">
          <ac:chgData name="Iain MacKay" userId="ad2e409c2b6f214a" providerId="LiveId" clId="{3BA07A9A-84E8-4C3F-9C5E-288831E0A62F}" dt="2021-11-10T02:00:56.096" v="3820" actId="1076"/>
          <ac:spMkLst>
            <pc:docMk/>
            <pc:sldMk cId="1520009527" sldId="268"/>
            <ac:spMk id="33" creationId="{DAF2E0EF-802E-4999-9B23-FAE9BB786CF9}"/>
          </ac:spMkLst>
        </pc:spChg>
        <pc:spChg chg="add mod">
          <ac:chgData name="Iain MacKay" userId="ad2e409c2b6f214a" providerId="LiveId" clId="{3BA07A9A-84E8-4C3F-9C5E-288831E0A62F}" dt="2021-11-10T02:01:00.791" v="3821" actId="1076"/>
          <ac:spMkLst>
            <pc:docMk/>
            <pc:sldMk cId="1520009527" sldId="268"/>
            <ac:spMk id="34" creationId="{8837F3F7-5804-4A1F-9B19-390492B80121}"/>
          </ac:spMkLst>
        </pc:spChg>
        <pc:spChg chg="add mod">
          <ac:chgData name="Iain MacKay" userId="ad2e409c2b6f214a" providerId="LiveId" clId="{3BA07A9A-84E8-4C3F-9C5E-288831E0A62F}" dt="2021-11-10T02:05:16.731" v="3835" actId="1076"/>
          <ac:spMkLst>
            <pc:docMk/>
            <pc:sldMk cId="1520009527" sldId="268"/>
            <ac:spMk id="35" creationId="{5260E381-89F8-4F8D-A7F7-433F18793129}"/>
          </ac:spMkLst>
        </pc:spChg>
        <pc:spChg chg="add mod">
          <ac:chgData name="Iain MacKay" userId="ad2e409c2b6f214a" providerId="LiveId" clId="{3BA07A9A-84E8-4C3F-9C5E-288831E0A62F}" dt="2021-11-10T01:55:01" v="3800" actId="1076"/>
          <ac:spMkLst>
            <pc:docMk/>
            <pc:sldMk cId="1520009527" sldId="268"/>
            <ac:spMk id="36" creationId="{5F60D231-2CF5-4ABE-B141-0E380217DBEA}"/>
          </ac:spMkLst>
        </pc:spChg>
        <pc:spChg chg="add mod">
          <ac:chgData name="Iain MacKay" userId="ad2e409c2b6f214a" providerId="LiveId" clId="{3BA07A9A-84E8-4C3F-9C5E-288831E0A62F}" dt="2021-11-10T01:55:17.852" v="3801" actId="1076"/>
          <ac:spMkLst>
            <pc:docMk/>
            <pc:sldMk cId="1520009527" sldId="268"/>
            <ac:spMk id="37" creationId="{7F65A1E5-5B0C-46BD-8AA2-3023933452F6}"/>
          </ac:spMkLst>
        </pc:spChg>
        <pc:spChg chg="add mod">
          <ac:chgData name="Iain MacKay" userId="ad2e409c2b6f214a" providerId="LiveId" clId="{3BA07A9A-84E8-4C3F-9C5E-288831E0A62F}" dt="2021-11-10T01:57:33.520" v="3809" actId="1076"/>
          <ac:spMkLst>
            <pc:docMk/>
            <pc:sldMk cId="1520009527" sldId="268"/>
            <ac:spMk id="38" creationId="{1A8F8F63-EFA4-4317-BB41-FB613805A56E}"/>
          </ac:spMkLst>
        </pc:spChg>
        <pc:spChg chg="add mod">
          <ac:chgData name="Iain MacKay" userId="ad2e409c2b6f214a" providerId="LiveId" clId="{3BA07A9A-84E8-4C3F-9C5E-288831E0A62F}" dt="2021-11-10T01:54:34.533" v="3797" actId="1076"/>
          <ac:spMkLst>
            <pc:docMk/>
            <pc:sldMk cId="1520009527" sldId="268"/>
            <ac:spMk id="39" creationId="{4C9828E3-6AF3-4C71-9A61-4BFFE4DA982A}"/>
          </ac:spMkLst>
        </pc:spChg>
        <pc:spChg chg="add mod">
          <ac:chgData name="Iain MacKay" userId="ad2e409c2b6f214a" providerId="LiveId" clId="{3BA07A9A-84E8-4C3F-9C5E-288831E0A62F}" dt="2021-11-10T02:04:14.840" v="3832" actId="692"/>
          <ac:spMkLst>
            <pc:docMk/>
            <pc:sldMk cId="1520009527" sldId="268"/>
            <ac:spMk id="51" creationId="{8958575E-B3AF-4681-B095-3FB34E2AA1D8}"/>
          </ac:spMkLst>
        </pc:spChg>
        <pc:picChg chg="add del mod">
          <ac:chgData name="Iain MacKay" userId="ad2e409c2b6f214a" providerId="LiveId" clId="{3BA07A9A-84E8-4C3F-9C5E-288831E0A62F}" dt="2021-11-10T01:25:45.394" v="3385" actId="478"/>
          <ac:picMkLst>
            <pc:docMk/>
            <pc:sldMk cId="1520009527" sldId="268"/>
            <ac:picMk id="7" creationId="{0F7D4B91-75A2-44C8-AF6D-BE720C4C5CF2}"/>
          </ac:picMkLst>
        </pc:picChg>
        <pc:picChg chg="add del mod">
          <ac:chgData name="Iain MacKay" userId="ad2e409c2b6f214a" providerId="LiveId" clId="{3BA07A9A-84E8-4C3F-9C5E-288831E0A62F}" dt="2021-11-10T01:25:48.469" v="3386" actId="478"/>
          <ac:picMkLst>
            <pc:docMk/>
            <pc:sldMk cId="1520009527" sldId="268"/>
            <ac:picMk id="8" creationId="{A9C974D6-BD87-4276-8BC1-5217934A6A0C}"/>
          </ac:picMkLst>
        </pc:picChg>
        <pc:picChg chg="add del mod">
          <ac:chgData name="Iain MacKay" userId="ad2e409c2b6f214a" providerId="LiveId" clId="{3BA07A9A-84E8-4C3F-9C5E-288831E0A62F}" dt="2021-11-10T01:25:42.750" v="3384" actId="478"/>
          <ac:picMkLst>
            <pc:docMk/>
            <pc:sldMk cId="1520009527" sldId="268"/>
            <ac:picMk id="9" creationId="{1248FC4E-12CE-4442-97A2-36C24D8313A2}"/>
          </ac:picMkLst>
        </pc:picChg>
        <pc:picChg chg="add del mod">
          <ac:chgData name="Iain MacKay" userId="ad2e409c2b6f214a" providerId="LiveId" clId="{3BA07A9A-84E8-4C3F-9C5E-288831E0A62F}" dt="2021-11-10T01:29:16.935" v="3417"/>
          <ac:picMkLst>
            <pc:docMk/>
            <pc:sldMk cId="1520009527" sldId="268"/>
            <ac:picMk id="15" creationId="{F30A05E6-345D-4771-9306-EB6D113EE68E}"/>
          </ac:picMkLst>
        </pc:picChg>
        <pc:picChg chg="add del mod">
          <ac:chgData name="Iain MacKay" userId="ad2e409c2b6f214a" providerId="LiveId" clId="{3BA07A9A-84E8-4C3F-9C5E-288831E0A62F}" dt="2021-11-10T01:29:16.935" v="3417"/>
          <ac:picMkLst>
            <pc:docMk/>
            <pc:sldMk cId="1520009527" sldId="268"/>
            <ac:picMk id="16" creationId="{BE9662AD-0AC7-477F-90C8-80581D36FE66}"/>
          </ac:picMkLst>
        </pc:picChg>
        <pc:picChg chg="add del mod">
          <ac:chgData name="Iain MacKay" userId="ad2e409c2b6f214a" providerId="LiveId" clId="{3BA07A9A-84E8-4C3F-9C5E-288831E0A62F}" dt="2021-11-10T01:29:16.935" v="3417"/>
          <ac:picMkLst>
            <pc:docMk/>
            <pc:sldMk cId="1520009527" sldId="268"/>
            <ac:picMk id="17" creationId="{5FC2EDD6-E5AF-4813-BCC0-1F8DC6352D5B}"/>
          </ac:picMkLst>
        </pc:picChg>
        <pc:cxnChg chg="add mod">
          <ac:chgData name="Iain MacKay" userId="ad2e409c2b6f214a" providerId="LiveId" clId="{3BA07A9A-84E8-4C3F-9C5E-288831E0A62F}" dt="2021-11-10T02:21:27.935" v="4079" actId="14100"/>
          <ac:cxnSpMkLst>
            <pc:docMk/>
            <pc:sldMk cId="1520009527" sldId="268"/>
            <ac:cxnSpMk id="41" creationId="{5F14FD01-8054-4EE5-8472-3BD0497FCED5}"/>
          </ac:cxnSpMkLst>
        </pc:cxnChg>
        <pc:cxnChg chg="add mod">
          <ac:chgData name="Iain MacKay" userId="ad2e409c2b6f214a" providerId="LiveId" clId="{3BA07A9A-84E8-4C3F-9C5E-288831E0A62F}" dt="2021-11-10T01:57:04.744" v="3808" actId="692"/>
          <ac:cxnSpMkLst>
            <pc:docMk/>
            <pc:sldMk cId="1520009527" sldId="268"/>
            <ac:cxnSpMk id="43" creationId="{D4DA88C8-474F-4281-8750-AFF11AEB72D7}"/>
          </ac:cxnSpMkLst>
        </pc:cxnChg>
        <pc:cxnChg chg="add mod">
          <ac:chgData name="Iain MacKay" userId="ad2e409c2b6f214a" providerId="LiveId" clId="{3BA07A9A-84E8-4C3F-9C5E-288831E0A62F}" dt="2021-11-10T01:59:36.073" v="3814" actId="692"/>
          <ac:cxnSpMkLst>
            <pc:docMk/>
            <pc:sldMk cId="1520009527" sldId="268"/>
            <ac:cxnSpMk id="46" creationId="{D551FB7E-89A0-44B3-83DC-B96825717349}"/>
          </ac:cxnSpMkLst>
        </pc:cxnChg>
        <pc:cxnChg chg="add mod">
          <ac:chgData name="Iain MacKay" userId="ad2e409c2b6f214a" providerId="LiveId" clId="{3BA07A9A-84E8-4C3F-9C5E-288831E0A62F}" dt="2021-11-10T02:21:37.531" v="4080" actId="14100"/>
          <ac:cxnSpMkLst>
            <pc:docMk/>
            <pc:sldMk cId="1520009527" sldId="268"/>
            <ac:cxnSpMk id="48" creationId="{E5B7C9C0-941A-46FB-B45D-139E06D69967}"/>
          </ac:cxnSpMkLst>
        </pc:cxnChg>
        <pc:cxnChg chg="add mod">
          <ac:chgData name="Iain MacKay" userId="ad2e409c2b6f214a" providerId="LiveId" clId="{3BA07A9A-84E8-4C3F-9C5E-288831E0A62F}" dt="2021-11-10T02:22:26.203" v="4083" actId="14100"/>
          <ac:cxnSpMkLst>
            <pc:docMk/>
            <pc:sldMk cId="1520009527" sldId="268"/>
            <ac:cxnSpMk id="54" creationId="{A15EBF7A-0C87-442B-9B7C-3E07EC47CA52}"/>
          </ac:cxnSpMkLst>
        </pc:cxnChg>
      </pc:sldChg>
      <pc:sldChg chg="del">
        <pc:chgData name="Iain MacKay" userId="ad2e409c2b6f214a" providerId="LiveId" clId="{3BA07A9A-84E8-4C3F-9C5E-288831E0A62F}" dt="2021-11-09T00:49:08.713" v="233" actId="47"/>
        <pc:sldMkLst>
          <pc:docMk/>
          <pc:sldMk cId="1800991730" sldId="268"/>
        </pc:sldMkLst>
      </pc:sldChg>
      <pc:sldChg chg="del">
        <pc:chgData name="Iain MacKay" userId="ad2e409c2b6f214a" providerId="LiveId" clId="{3BA07A9A-84E8-4C3F-9C5E-288831E0A62F}" dt="2021-11-09T00:49:08.713" v="233" actId="47"/>
        <pc:sldMkLst>
          <pc:docMk/>
          <pc:sldMk cId="3626043304" sldId="269"/>
        </pc:sldMkLst>
      </pc:sldChg>
      <pc:sldChg chg="addSp delSp modSp new mod modNotes">
        <pc:chgData name="Iain MacKay" userId="ad2e409c2b6f214a" providerId="LiveId" clId="{3BA07A9A-84E8-4C3F-9C5E-288831E0A62F}" dt="2021-11-10T21:23:59.399" v="18177" actId="20577"/>
        <pc:sldMkLst>
          <pc:docMk/>
          <pc:sldMk cId="4247990210" sldId="269"/>
        </pc:sldMkLst>
        <pc:spChg chg="mod">
          <ac:chgData name="Iain MacKay" userId="ad2e409c2b6f214a" providerId="LiveId" clId="{3BA07A9A-84E8-4C3F-9C5E-288831E0A62F}" dt="2021-11-10T03:04:02.403" v="4171" actId="20577"/>
          <ac:spMkLst>
            <pc:docMk/>
            <pc:sldMk cId="4247990210" sldId="269"/>
            <ac:spMk id="2" creationId="{8E71428C-A868-492F-AE02-AA9F93D7A2C5}"/>
          </ac:spMkLst>
        </pc:spChg>
        <pc:spChg chg="del">
          <ac:chgData name="Iain MacKay" userId="ad2e409c2b6f214a" providerId="LiveId" clId="{3BA07A9A-84E8-4C3F-9C5E-288831E0A62F}" dt="2021-11-10T03:03:19.522" v="4139" actId="478"/>
          <ac:spMkLst>
            <pc:docMk/>
            <pc:sldMk cId="4247990210" sldId="269"/>
            <ac:spMk id="3" creationId="{B8E7A5AC-FFD4-4D3E-807B-FB41F659279B}"/>
          </ac:spMkLst>
        </pc:spChg>
        <pc:spChg chg="del">
          <ac:chgData name="Iain MacKay" userId="ad2e409c2b6f214a" providerId="LiveId" clId="{3BA07A9A-84E8-4C3F-9C5E-288831E0A62F}" dt="2021-11-10T03:04:27.838" v="4173"/>
          <ac:spMkLst>
            <pc:docMk/>
            <pc:sldMk cId="4247990210" sldId="269"/>
            <ac:spMk id="4" creationId="{C4938593-D2E1-4918-8D05-07C0025772A3}"/>
          </ac:spMkLst>
        </pc:spChg>
        <pc:spChg chg="add del mod">
          <ac:chgData name="Iain MacKay" userId="ad2e409c2b6f214a" providerId="LiveId" clId="{3BA07A9A-84E8-4C3F-9C5E-288831E0A62F}" dt="2021-11-10T03:03:39.423" v="4143" actId="22"/>
          <ac:spMkLst>
            <pc:docMk/>
            <pc:sldMk cId="4247990210" sldId="269"/>
            <ac:spMk id="6" creationId="{179FC882-963D-4177-8AFA-6EEBBF225D5D}"/>
          </ac:spMkLst>
        </pc:spChg>
        <pc:spChg chg="add mod">
          <ac:chgData name="Iain MacKay" userId="ad2e409c2b6f214a" providerId="LiveId" clId="{3BA07A9A-84E8-4C3F-9C5E-288831E0A62F}" dt="2021-11-10T03:04:27.838" v="4173"/>
          <ac:spMkLst>
            <pc:docMk/>
            <pc:sldMk cId="4247990210" sldId="269"/>
            <ac:spMk id="8" creationId="{0D08781E-1A07-4295-A834-947463CAB94C}"/>
          </ac:spMkLst>
        </pc:spChg>
        <pc:picChg chg="add mod">
          <ac:chgData name="Iain MacKay" userId="ad2e409c2b6f214a" providerId="LiveId" clId="{3BA07A9A-84E8-4C3F-9C5E-288831E0A62F}" dt="2021-11-10T03:03:54.179" v="4146" actId="1076"/>
          <ac:picMkLst>
            <pc:docMk/>
            <pc:sldMk cId="4247990210" sldId="269"/>
            <ac:picMk id="7" creationId="{15554F17-A083-436B-971B-A838A045E408}"/>
          </ac:picMkLst>
        </pc:picChg>
      </pc:sldChg>
      <pc:sldChg chg="del">
        <pc:chgData name="Iain MacKay" userId="ad2e409c2b6f214a" providerId="LiveId" clId="{3BA07A9A-84E8-4C3F-9C5E-288831E0A62F}" dt="2021-11-09T00:49:08.713" v="233" actId="47"/>
        <pc:sldMkLst>
          <pc:docMk/>
          <pc:sldMk cId="2883003947" sldId="270"/>
        </pc:sldMkLst>
      </pc:sldChg>
      <pc:sldChg chg="addSp delSp modSp new mod modNotes">
        <pc:chgData name="Iain MacKay" userId="ad2e409c2b6f214a" providerId="LiveId" clId="{3BA07A9A-84E8-4C3F-9C5E-288831E0A62F}" dt="2021-11-10T20:00:21.011" v="15229" actId="14100"/>
        <pc:sldMkLst>
          <pc:docMk/>
          <pc:sldMk cId="3083434611" sldId="270"/>
        </pc:sldMkLst>
        <pc:spChg chg="mod">
          <ac:chgData name="Iain MacKay" userId="ad2e409c2b6f214a" providerId="LiveId" clId="{3BA07A9A-84E8-4C3F-9C5E-288831E0A62F}" dt="2021-11-10T03:09:42.158" v="4319" actId="20577"/>
          <ac:spMkLst>
            <pc:docMk/>
            <pc:sldMk cId="3083434611" sldId="270"/>
            <ac:spMk id="2" creationId="{6947D8A9-B0FD-4ADE-B2CE-A43898B33899}"/>
          </ac:spMkLst>
        </pc:spChg>
        <pc:spChg chg="del">
          <ac:chgData name="Iain MacKay" userId="ad2e409c2b6f214a" providerId="LiveId" clId="{3BA07A9A-84E8-4C3F-9C5E-288831E0A62F}" dt="2021-11-10T03:10:11.128" v="4320" actId="478"/>
          <ac:spMkLst>
            <pc:docMk/>
            <pc:sldMk cId="3083434611" sldId="270"/>
            <ac:spMk id="3" creationId="{4DBF57CA-F219-43CC-A263-C3DEBE287137}"/>
          </ac:spMkLst>
        </pc:spChg>
        <pc:spChg chg="del">
          <ac:chgData name="Iain MacKay" userId="ad2e409c2b6f214a" providerId="LiveId" clId="{3BA07A9A-84E8-4C3F-9C5E-288831E0A62F}" dt="2021-11-10T03:10:14.141" v="4321" actId="478"/>
          <ac:spMkLst>
            <pc:docMk/>
            <pc:sldMk cId="3083434611" sldId="270"/>
            <ac:spMk id="4" creationId="{3F8750B3-5B63-4D74-B4AC-106177778430}"/>
          </ac:spMkLst>
        </pc:spChg>
        <pc:spChg chg="add mod">
          <ac:chgData name="Iain MacKay" userId="ad2e409c2b6f214a" providerId="LiveId" clId="{3BA07A9A-84E8-4C3F-9C5E-288831E0A62F}" dt="2021-11-10T09:17:54.129" v="9905"/>
          <ac:spMkLst>
            <pc:docMk/>
            <pc:sldMk cId="3083434611" sldId="270"/>
            <ac:spMk id="5" creationId="{D0FFEDD5-C09E-404A-8EA0-145C6C1BD62C}"/>
          </ac:spMkLst>
        </pc:spChg>
        <pc:spChg chg="add del mod">
          <ac:chgData name="Iain MacKay" userId="ad2e409c2b6f214a" providerId="LiveId" clId="{3BA07A9A-84E8-4C3F-9C5E-288831E0A62F}" dt="2021-11-10T03:13:41.374" v="4356"/>
          <ac:spMkLst>
            <pc:docMk/>
            <pc:sldMk cId="3083434611" sldId="270"/>
            <ac:spMk id="6" creationId="{97995AA6-A187-476A-A296-F6CBDEE00278}"/>
          </ac:spMkLst>
        </pc:spChg>
        <pc:spChg chg="add del mod">
          <ac:chgData name="Iain MacKay" userId="ad2e409c2b6f214a" providerId="LiveId" clId="{3BA07A9A-84E8-4C3F-9C5E-288831E0A62F}" dt="2021-11-10T03:21:17.222" v="4784"/>
          <ac:spMkLst>
            <pc:docMk/>
            <pc:sldMk cId="3083434611" sldId="270"/>
            <ac:spMk id="7" creationId="{0E9003F4-3C34-4509-939A-44C2E4D308B3}"/>
          </ac:spMkLst>
        </pc:spChg>
        <pc:spChg chg="add del">
          <ac:chgData name="Iain MacKay" userId="ad2e409c2b6f214a" providerId="LiveId" clId="{3BA07A9A-84E8-4C3F-9C5E-288831E0A62F}" dt="2021-11-10T03:23:39.921" v="4808" actId="11529"/>
          <ac:spMkLst>
            <pc:docMk/>
            <pc:sldMk cId="3083434611" sldId="270"/>
            <ac:spMk id="8" creationId="{9F9B415C-E59A-4C8B-A938-8380DB9508A6}"/>
          </ac:spMkLst>
        </pc:spChg>
        <pc:spChg chg="add mod">
          <ac:chgData name="Iain MacKay" userId="ad2e409c2b6f214a" providerId="LiveId" clId="{3BA07A9A-84E8-4C3F-9C5E-288831E0A62F}" dt="2021-11-10T09:19:52.622" v="9929" actId="20577"/>
          <ac:spMkLst>
            <pc:docMk/>
            <pc:sldMk cId="3083434611" sldId="270"/>
            <ac:spMk id="9" creationId="{A04AF50D-C458-4B4B-B527-156B16C06652}"/>
          </ac:spMkLst>
        </pc:spChg>
        <pc:spChg chg="add mod">
          <ac:chgData name="Iain MacKay" userId="ad2e409c2b6f214a" providerId="LiveId" clId="{3BA07A9A-84E8-4C3F-9C5E-288831E0A62F}" dt="2021-11-10T09:18:58.793" v="9910" actId="1076"/>
          <ac:spMkLst>
            <pc:docMk/>
            <pc:sldMk cId="3083434611" sldId="270"/>
            <ac:spMk id="10" creationId="{DF53C1E3-FE27-4557-BC6B-DAB03E974A80}"/>
          </ac:spMkLst>
        </pc:spChg>
        <pc:cxnChg chg="add">
          <ac:chgData name="Iain MacKay" userId="ad2e409c2b6f214a" providerId="LiveId" clId="{3BA07A9A-84E8-4C3F-9C5E-288831E0A62F}" dt="2021-11-10T09:19:16.407" v="9911" actId="11529"/>
          <ac:cxnSpMkLst>
            <pc:docMk/>
            <pc:sldMk cId="3083434611" sldId="270"/>
            <ac:cxnSpMk id="12" creationId="{BE3D6090-8152-4E9D-841B-D68312878DFF}"/>
          </ac:cxnSpMkLst>
        </pc:cxnChg>
      </pc:sldChg>
      <pc:sldChg chg="addSp delSp modSp new mod modClrScheme chgLayout modNotes">
        <pc:chgData name="Iain MacKay" userId="ad2e409c2b6f214a" providerId="LiveId" clId="{3BA07A9A-84E8-4C3F-9C5E-288831E0A62F}" dt="2021-11-10T20:10:19.379" v="16218" actId="20577"/>
        <pc:sldMkLst>
          <pc:docMk/>
          <pc:sldMk cId="629420340" sldId="271"/>
        </pc:sldMkLst>
        <pc:spChg chg="mod ord">
          <ac:chgData name="Iain MacKay" userId="ad2e409c2b6f214a" providerId="LiveId" clId="{3BA07A9A-84E8-4C3F-9C5E-288831E0A62F}" dt="2021-11-10T03:45:17.427" v="5318" actId="700"/>
          <ac:spMkLst>
            <pc:docMk/>
            <pc:sldMk cId="629420340" sldId="271"/>
            <ac:spMk id="2" creationId="{592041DC-7D31-42E1-AA3A-4734FD6A3768}"/>
          </ac:spMkLst>
        </pc:spChg>
        <pc:spChg chg="add del mod ord">
          <ac:chgData name="Iain MacKay" userId="ad2e409c2b6f214a" providerId="LiveId" clId="{3BA07A9A-84E8-4C3F-9C5E-288831E0A62F}" dt="2021-11-10T03:44:52.298" v="5315" actId="700"/>
          <ac:spMkLst>
            <pc:docMk/>
            <pc:sldMk cId="629420340" sldId="271"/>
            <ac:spMk id="3" creationId="{F1190DC4-1BE6-4428-8D3A-3AFA9DFE2EC8}"/>
          </ac:spMkLst>
        </pc:spChg>
        <pc:spChg chg="add mod ord">
          <ac:chgData name="Iain MacKay" userId="ad2e409c2b6f214a" providerId="LiveId" clId="{3BA07A9A-84E8-4C3F-9C5E-288831E0A62F}" dt="2021-11-10T04:02:51.561" v="6288" actId="114"/>
          <ac:spMkLst>
            <pc:docMk/>
            <pc:sldMk cId="629420340" sldId="271"/>
            <ac:spMk id="6" creationId="{7C0427AE-65F9-4E88-AD5E-473C1B3F8D3B}"/>
          </ac:spMkLst>
        </pc:spChg>
        <pc:picChg chg="add del mod">
          <ac:chgData name="Iain MacKay" userId="ad2e409c2b6f214a" providerId="LiveId" clId="{3BA07A9A-84E8-4C3F-9C5E-288831E0A62F}" dt="2021-11-10T03:48:07.386" v="5577" actId="478"/>
          <ac:picMkLst>
            <pc:docMk/>
            <pc:sldMk cId="629420340" sldId="271"/>
            <ac:picMk id="5" creationId="{F1E98833-13DD-49B6-B8DB-DF2BA85212F6}"/>
          </ac:picMkLst>
        </pc:picChg>
      </pc:sldChg>
      <pc:sldChg chg="del">
        <pc:chgData name="Iain MacKay" userId="ad2e409c2b6f214a" providerId="LiveId" clId="{3BA07A9A-84E8-4C3F-9C5E-288831E0A62F}" dt="2021-11-09T00:49:08.713" v="233" actId="47"/>
        <pc:sldMkLst>
          <pc:docMk/>
          <pc:sldMk cId="1568889583" sldId="271"/>
        </pc:sldMkLst>
      </pc:sldChg>
      <pc:sldChg chg="del">
        <pc:chgData name="Iain MacKay" userId="ad2e409c2b6f214a" providerId="LiveId" clId="{3BA07A9A-84E8-4C3F-9C5E-288831E0A62F}" dt="2021-11-09T00:49:08.713" v="233" actId="47"/>
        <pc:sldMkLst>
          <pc:docMk/>
          <pc:sldMk cId="1842157769" sldId="272"/>
        </pc:sldMkLst>
      </pc:sldChg>
      <pc:sldChg chg="addSp delSp modSp new mod modClrScheme chgLayout modNotes">
        <pc:chgData name="Iain MacKay" userId="ad2e409c2b6f214a" providerId="LiveId" clId="{3BA07A9A-84E8-4C3F-9C5E-288831E0A62F}" dt="2021-11-10T21:40:19.301" v="19487" actId="6549"/>
        <pc:sldMkLst>
          <pc:docMk/>
          <pc:sldMk cId="2729514262" sldId="272"/>
        </pc:sldMkLst>
        <pc:spChg chg="mod ord">
          <ac:chgData name="Iain MacKay" userId="ad2e409c2b6f214a" providerId="LiveId" clId="{3BA07A9A-84E8-4C3F-9C5E-288831E0A62F}" dt="2021-11-10T03:58:06.014" v="6012" actId="700"/>
          <ac:spMkLst>
            <pc:docMk/>
            <pc:sldMk cId="2729514262" sldId="272"/>
            <ac:spMk id="2" creationId="{1A29771D-F9CD-4A13-8302-BC0DB47E94E0}"/>
          </ac:spMkLst>
        </pc:spChg>
        <pc:spChg chg="mod ord">
          <ac:chgData name="Iain MacKay" userId="ad2e409c2b6f214a" providerId="LiveId" clId="{3BA07A9A-84E8-4C3F-9C5E-288831E0A62F}" dt="2021-11-10T04:04:05.151" v="6334" actId="15"/>
          <ac:spMkLst>
            <pc:docMk/>
            <pc:sldMk cId="2729514262" sldId="272"/>
            <ac:spMk id="3" creationId="{BC7D19AE-9BD0-4666-B810-22EDAB5883D7}"/>
          </ac:spMkLst>
        </pc:spChg>
        <pc:spChg chg="add del mod ord">
          <ac:chgData name="Iain MacKay" userId="ad2e409c2b6f214a" providerId="LiveId" clId="{3BA07A9A-84E8-4C3F-9C5E-288831E0A62F}" dt="2021-11-10T03:54:24.935" v="5769" actId="22"/>
          <ac:spMkLst>
            <pc:docMk/>
            <pc:sldMk cId="2729514262" sldId="272"/>
            <ac:spMk id="4" creationId="{2956C5A4-74E6-492F-831B-497C30C89643}"/>
          </ac:spMkLst>
        </pc:spChg>
        <pc:spChg chg="add mod">
          <ac:chgData name="Iain MacKay" userId="ad2e409c2b6f214a" providerId="LiveId" clId="{3BA07A9A-84E8-4C3F-9C5E-288831E0A62F}" dt="2021-11-10T04:03:22.082" v="6308" actId="20577"/>
          <ac:spMkLst>
            <pc:docMk/>
            <pc:sldMk cId="2729514262" sldId="272"/>
            <ac:spMk id="5" creationId="{58586066-D74E-41ED-939C-7F287C1FA02D}"/>
          </ac:spMkLst>
        </pc:spChg>
        <pc:spChg chg="add mod">
          <ac:chgData name="Iain MacKay" userId="ad2e409c2b6f214a" providerId="LiveId" clId="{3BA07A9A-84E8-4C3F-9C5E-288831E0A62F}" dt="2021-11-10T04:01:56.856" v="6252" actId="1076"/>
          <ac:spMkLst>
            <pc:docMk/>
            <pc:sldMk cId="2729514262" sldId="272"/>
            <ac:spMk id="9" creationId="{A70FD958-B7BC-42D1-942A-93F94D885254}"/>
          </ac:spMkLst>
        </pc:spChg>
        <pc:picChg chg="add del mod ord">
          <ac:chgData name="Iain MacKay" userId="ad2e409c2b6f214a" providerId="LiveId" clId="{3BA07A9A-84E8-4C3F-9C5E-288831E0A62F}" dt="2021-11-10T03:58:53.393" v="6021" actId="21"/>
          <ac:picMkLst>
            <pc:docMk/>
            <pc:sldMk cId="2729514262" sldId="272"/>
            <ac:picMk id="7" creationId="{76005A21-919D-4926-8C76-E3AC16D256FF}"/>
          </ac:picMkLst>
        </pc:picChg>
        <pc:picChg chg="add del mod">
          <ac:chgData name="Iain MacKay" userId="ad2e409c2b6f214a" providerId="LiveId" clId="{3BA07A9A-84E8-4C3F-9C5E-288831E0A62F}" dt="2021-11-10T04:01:31.288" v="6250" actId="478"/>
          <ac:picMkLst>
            <pc:docMk/>
            <pc:sldMk cId="2729514262" sldId="272"/>
            <ac:picMk id="10" creationId="{416D3C93-3EB9-45B3-9280-F95478F7396B}"/>
          </ac:picMkLst>
        </pc:picChg>
      </pc:sldChg>
      <pc:sldChg chg="del">
        <pc:chgData name="Iain MacKay" userId="ad2e409c2b6f214a" providerId="LiveId" clId="{3BA07A9A-84E8-4C3F-9C5E-288831E0A62F}" dt="2021-11-09T00:49:08.713" v="233" actId="47"/>
        <pc:sldMkLst>
          <pc:docMk/>
          <pc:sldMk cId="1541951554" sldId="273"/>
        </pc:sldMkLst>
      </pc:sldChg>
      <pc:sldChg chg="addSp delSp modSp new mod modClrScheme chgLayout modNotes">
        <pc:chgData name="Iain MacKay" userId="ad2e409c2b6f214a" providerId="LiveId" clId="{3BA07A9A-84E8-4C3F-9C5E-288831E0A62F}" dt="2021-11-11T00:05:57.068" v="25557" actId="20577"/>
        <pc:sldMkLst>
          <pc:docMk/>
          <pc:sldMk cId="1939403865" sldId="273"/>
        </pc:sldMkLst>
        <pc:spChg chg="mod ord">
          <ac:chgData name="Iain MacKay" userId="ad2e409c2b6f214a" providerId="LiveId" clId="{3BA07A9A-84E8-4C3F-9C5E-288831E0A62F}" dt="2021-11-10T04:16:21.404" v="6745" actId="700"/>
          <ac:spMkLst>
            <pc:docMk/>
            <pc:sldMk cId="1939403865" sldId="273"/>
            <ac:spMk id="2" creationId="{7C588FE4-C3FE-4613-8138-19EB2C42E687}"/>
          </ac:spMkLst>
        </pc:spChg>
        <pc:spChg chg="del">
          <ac:chgData name="Iain MacKay" userId="ad2e409c2b6f214a" providerId="LiveId" clId="{3BA07A9A-84E8-4C3F-9C5E-288831E0A62F}" dt="2021-11-10T04:08:16.034" v="6380" actId="22"/>
          <ac:spMkLst>
            <pc:docMk/>
            <pc:sldMk cId="1939403865" sldId="273"/>
            <ac:spMk id="3" creationId="{8ED98AAB-65E7-4958-AD4B-8C10FE03C7FA}"/>
          </ac:spMkLst>
        </pc:spChg>
        <pc:spChg chg="add del mod ord">
          <ac:chgData name="Iain MacKay" userId="ad2e409c2b6f214a" providerId="LiveId" clId="{3BA07A9A-84E8-4C3F-9C5E-288831E0A62F}" dt="2021-11-10T04:16:21.404" v="6745" actId="700"/>
          <ac:spMkLst>
            <pc:docMk/>
            <pc:sldMk cId="1939403865" sldId="273"/>
            <ac:spMk id="7" creationId="{28712D5C-810B-4765-B831-A9FC7D89F788}"/>
          </ac:spMkLst>
        </pc:spChg>
        <pc:spChg chg="add mod ord">
          <ac:chgData name="Iain MacKay" userId="ad2e409c2b6f214a" providerId="LiveId" clId="{3BA07A9A-84E8-4C3F-9C5E-288831E0A62F}" dt="2021-11-10T05:03:50.636" v="9169" actId="20577"/>
          <ac:spMkLst>
            <pc:docMk/>
            <pc:sldMk cId="1939403865" sldId="273"/>
            <ac:spMk id="8" creationId="{BC0EEC11-FE3D-4FC9-9CC4-0F766EB42AF8}"/>
          </ac:spMkLst>
        </pc:spChg>
        <pc:spChg chg="add mod ord">
          <ac:chgData name="Iain MacKay" userId="ad2e409c2b6f214a" providerId="LiveId" clId="{3BA07A9A-84E8-4C3F-9C5E-288831E0A62F}" dt="2021-11-10T05:09:11.008" v="9480" actId="20577"/>
          <ac:spMkLst>
            <pc:docMk/>
            <pc:sldMk cId="1939403865" sldId="273"/>
            <ac:spMk id="9" creationId="{C125B16D-27C8-435C-8814-40DA675CBF18}"/>
          </ac:spMkLst>
        </pc:spChg>
        <pc:picChg chg="add del mod ord">
          <ac:chgData name="Iain MacKay" userId="ad2e409c2b6f214a" providerId="LiveId" clId="{3BA07A9A-84E8-4C3F-9C5E-288831E0A62F}" dt="2021-11-10T04:08:59.909" v="6383" actId="21"/>
          <ac:picMkLst>
            <pc:docMk/>
            <pc:sldMk cId="1939403865" sldId="273"/>
            <ac:picMk id="5" creationId="{03711EAF-8D09-4344-B912-9687E358D359}"/>
          </ac:picMkLst>
        </pc:picChg>
      </pc:sldChg>
      <pc:sldChg chg="del">
        <pc:chgData name="Iain MacKay" userId="ad2e409c2b6f214a" providerId="LiveId" clId="{3BA07A9A-84E8-4C3F-9C5E-288831E0A62F}" dt="2021-11-09T00:49:08.713" v="233" actId="47"/>
        <pc:sldMkLst>
          <pc:docMk/>
          <pc:sldMk cId="753456133" sldId="274"/>
        </pc:sldMkLst>
      </pc:sldChg>
      <pc:sldChg chg="addSp delSp modSp new mod modNotes">
        <pc:chgData name="Iain MacKay" userId="ad2e409c2b6f214a" providerId="LiveId" clId="{3BA07A9A-84E8-4C3F-9C5E-288831E0A62F}" dt="2021-11-11T01:47:52.073" v="29577"/>
        <pc:sldMkLst>
          <pc:docMk/>
          <pc:sldMk cId="1272005734" sldId="274"/>
        </pc:sldMkLst>
        <pc:spChg chg="mod">
          <ac:chgData name="Iain MacKay" userId="ad2e409c2b6f214a" providerId="LiveId" clId="{3BA07A9A-84E8-4C3F-9C5E-288831E0A62F}" dt="2021-11-10T04:09:40.191" v="6438" actId="20577"/>
          <ac:spMkLst>
            <pc:docMk/>
            <pc:sldMk cId="1272005734" sldId="274"/>
            <ac:spMk id="2" creationId="{58090041-6120-46A9-BD55-BBADA24EBD60}"/>
          </ac:spMkLst>
        </pc:spChg>
        <pc:spChg chg="mod">
          <ac:chgData name="Iain MacKay" userId="ad2e409c2b6f214a" providerId="LiveId" clId="{3BA07A9A-84E8-4C3F-9C5E-288831E0A62F}" dt="2021-11-10T04:13:42.074" v="6742" actId="27636"/>
          <ac:spMkLst>
            <pc:docMk/>
            <pc:sldMk cId="1272005734" sldId="274"/>
            <ac:spMk id="3" creationId="{CED9FD1E-76C0-4C90-85CC-B7879F0AD947}"/>
          </ac:spMkLst>
        </pc:spChg>
        <pc:spChg chg="mod">
          <ac:chgData name="Iain MacKay" userId="ad2e409c2b6f214a" providerId="LiveId" clId="{3BA07A9A-84E8-4C3F-9C5E-288831E0A62F}" dt="2021-11-11T01:47:52.073" v="29577"/>
          <ac:spMkLst>
            <pc:docMk/>
            <pc:sldMk cId="1272005734" sldId="274"/>
            <ac:spMk id="4" creationId="{1A0F10C4-EEFF-4D97-80A7-FA2396024ADE}"/>
          </ac:spMkLst>
        </pc:spChg>
        <pc:picChg chg="add del mod">
          <ac:chgData name="Iain MacKay" userId="ad2e409c2b6f214a" providerId="LiveId" clId="{3BA07A9A-84E8-4C3F-9C5E-288831E0A62F}" dt="2021-11-10T04:13:46.370" v="6744" actId="478"/>
          <ac:picMkLst>
            <pc:docMk/>
            <pc:sldMk cId="1272005734" sldId="274"/>
            <ac:picMk id="5" creationId="{46579E11-2CE1-448A-9EF5-E2FA9A2794F0}"/>
          </ac:picMkLst>
        </pc:picChg>
      </pc:sldChg>
      <pc:sldChg chg="del">
        <pc:chgData name="Iain MacKay" userId="ad2e409c2b6f214a" providerId="LiveId" clId="{3BA07A9A-84E8-4C3F-9C5E-288831E0A62F}" dt="2021-11-09T00:49:08.713" v="233" actId="47"/>
        <pc:sldMkLst>
          <pc:docMk/>
          <pc:sldMk cId="727647679" sldId="275"/>
        </pc:sldMkLst>
      </pc:sldChg>
      <pc:sldChg chg="addSp modSp new mod modClrScheme chgLayout modNotes">
        <pc:chgData name="Iain MacKay" userId="ad2e409c2b6f214a" providerId="LiveId" clId="{3BA07A9A-84E8-4C3F-9C5E-288831E0A62F}" dt="2021-11-11T01:49:19.842" v="29580" actId="20577"/>
        <pc:sldMkLst>
          <pc:docMk/>
          <pc:sldMk cId="1513454756" sldId="275"/>
        </pc:sldMkLst>
        <pc:spChg chg="mod ord">
          <ac:chgData name="Iain MacKay" userId="ad2e409c2b6f214a" providerId="LiveId" clId="{3BA07A9A-84E8-4C3F-9C5E-288831E0A62F}" dt="2021-11-10T05:12:08.678" v="9497" actId="700"/>
          <ac:spMkLst>
            <pc:docMk/>
            <pc:sldMk cId="1513454756" sldId="275"/>
            <ac:spMk id="2" creationId="{4C0E5FA7-2BE3-4727-979A-29DC02EBBAB6}"/>
          </ac:spMkLst>
        </pc:spChg>
        <pc:spChg chg="add mod ord">
          <ac:chgData name="Iain MacKay" userId="ad2e409c2b6f214a" providerId="LiveId" clId="{3BA07A9A-84E8-4C3F-9C5E-288831E0A62F}" dt="2021-11-11T01:49:19.842" v="29580" actId="20577"/>
          <ac:spMkLst>
            <pc:docMk/>
            <pc:sldMk cId="1513454756" sldId="275"/>
            <ac:spMk id="3" creationId="{FBB2104B-DC25-4B17-8D47-ACA5413442CC}"/>
          </ac:spMkLst>
        </pc:spChg>
      </pc:sldChg>
      <pc:sldChg chg="addSp modSp new mod modClrScheme chgLayout modNotes">
        <pc:chgData name="Iain MacKay" userId="ad2e409c2b6f214a" providerId="LiveId" clId="{3BA07A9A-84E8-4C3F-9C5E-288831E0A62F}" dt="2021-11-11T00:36:15.831" v="29158" actId="20577"/>
        <pc:sldMkLst>
          <pc:docMk/>
          <pc:sldMk cId="2767141089" sldId="276"/>
        </pc:sldMkLst>
        <pc:spChg chg="mod ord">
          <ac:chgData name="Iain MacKay" userId="ad2e409c2b6f214a" providerId="LiveId" clId="{3BA07A9A-84E8-4C3F-9C5E-288831E0A62F}" dt="2021-11-10T09:23:50.646" v="10100" actId="20577"/>
          <ac:spMkLst>
            <pc:docMk/>
            <pc:sldMk cId="2767141089" sldId="276"/>
            <ac:spMk id="2" creationId="{8D02983F-C6EE-493D-A681-2843D0390281}"/>
          </ac:spMkLst>
        </pc:spChg>
        <pc:spChg chg="add mod ord">
          <ac:chgData name="Iain MacKay" userId="ad2e409c2b6f214a" providerId="LiveId" clId="{3BA07A9A-84E8-4C3F-9C5E-288831E0A62F}" dt="2021-11-10T09:23:30.086" v="10093"/>
          <ac:spMkLst>
            <pc:docMk/>
            <pc:sldMk cId="2767141089" sldId="276"/>
            <ac:spMk id="3" creationId="{B3237FFA-8E9C-4570-8FBE-655C114F5E1A}"/>
          </ac:spMkLst>
        </pc:spChg>
      </pc:sldChg>
      <pc:sldChg chg="del">
        <pc:chgData name="Iain MacKay" userId="ad2e409c2b6f214a" providerId="LiveId" clId="{3BA07A9A-84E8-4C3F-9C5E-288831E0A62F}" dt="2021-11-09T00:49:08.713" v="233" actId="47"/>
        <pc:sldMkLst>
          <pc:docMk/>
          <pc:sldMk cId="988257632" sldId="277"/>
        </pc:sldMkLst>
      </pc:sldChg>
      <pc:sldChg chg="del">
        <pc:chgData name="Iain MacKay" userId="ad2e409c2b6f214a" providerId="LiveId" clId="{3BA07A9A-84E8-4C3F-9C5E-288831E0A62F}" dt="2021-11-09T00:49:08.713" v="233" actId="47"/>
        <pc:sldMkLst>
          <pc:docMk/>
          <pc:sldMk cId="240635639" sldId="278"/>
        </pc:sldMkLst>
      </pc:sldChg>
      <pc:sldChg chg="del">
        <pc:chgData name="Iain MacKay" userId="ad2e409c2b6f214a" providerId="LiveId" clId="{3BA07A9A-84E8-4C3F-9C5E-288831E0A62F}" dt="2021-11-09T00:49:08.713" v="233" actId="47"/>
        <pc:sldMkLst>
          <pc:docMk/>
          <pc:sldMk cId="2852915861" sldId="279"/>
        </pc:sldMkLst>
      </pc:sldChg>
      <pc:sldChg chg="del">
        <pc:chgData name="Iain MacKay" userId="ad2e409c2b6f214a" providerId="LiveId" clId="{3BA07A9A-84E8-4C3F-9C5E-288831E0A62F}" dt="2021-11-09T00:49:08.713" v="233" actId="47"/>
        <pc:sldMkLst>
          <pc:docMk/>
          <pc:sldMk cId="3771832551" sldId="280"/>
        </pc:sldMkLst>
      </pc:sldChg>
      <pc:sldChg chg="del">
        <pc:chgData name="Iain MacKay" userId="ad2e409c2b6f214a" providerId="LiveId" clId="{3BA07A9A-84E8-4C3F-9C5E-288831E0A62F}" dt="2021-11-09T00:49:08.713" v="233" actId="47"/>
        <pc:sldMkLst>
          <pc:docMk/>
          <pc:sldMk cId="352487136" sldId="281"/>
        </pc:sldMkLst>
      </pc:sldChg>
      <pc:sldChg chg="del">
        <pc:chgData name="Iain MacKay" userId="ad2e409c2b6f214a" providerId="LiveId" clId="{3BA07A9A-84E8-4C3F-9C5E-288831E0A62F}" dt="2021-11-09T00:49:08.713" v="233" actId="47"/>
        <pc:sldMkLst>
          <pc:docMk/>
          <pc:sldMk cId="1990638750" sldId="282"/>
        </pc:sldMkLst>
      </pc:sldChg>
      <pc:sldChg chg="del">
        <pc:chgData name="Iain MacKay" userId="ad2e409c2b6f214a" providerId="LiveId" clId="{3BA07A9A-84E8-4C3F-9C5E-288831E0A62F}" dt="2021-11-09T00:49:08.713" v="233" actId="47"/>
        <pc:sldMkLst>
          <pc:docMk/>
          <pc:sldMk cId="583387033" sldId="283"/>
        </pc:sldMkLst>
      </pc:sldChg>
      <pc:sldChg chg="del">
        <pc:chgData name="Iain MacKay" userId="ad2e409c2b6f214a" providerId="LiveId" clId="{3BA07A9A-84E8-4C3F-9C5E-288831E0A62F}" dt="2021-11-09T00:49:08.713" v="233" actId="47"/>
        <pc:sldMkLst>
          <pc:docMk/>
          <pc:sldMk cId="1752579756" sldId="284"/>
        </pc:sldMkLst>
      </pc:sldChg>
      <pc:sldChg chg="del">
        <pc:chgData name="Iain MacKay" userId="ad2e409c2b6f214a" providerId="LiveId" clId="{3BA07A9A-84E8-4C3F-9C5E-288831E0A62F}" dt="2021-11-09T00:49:08.713" v="233" actId="47"/>
        <pc:sldMkLst>
          <pc:docMk/>
          <pc:sldMk cId="900747940" sldId="285"/>
        </pc:sldMkLst>
      </pc:sldChg>
      <pc:sldChg chg="del">
        <pc:chgData name="Iain MacKay" userId="ad2e409c2b6f214a" providerId="LiveId" clId="{3BA07A9A-84E8-4C3F-9C5E-288831E0A62F}" dt="2021-11-09T00:49:08.713" v="233" actId="47"/>
        <pc:sldMkLst>
          <pc:docMk/>
          <pc:sldMk cId="2494133077" sldId="286"/>
        </pc:sldMkLst>
      </pc:sldChg>
      <pc:sldMasterChg chg="modSp mod modSldLayout">
        <pc:chgData name="Iain MacKay" userId="ad2e409c2b6f214a" providerId="LiveId" clId="{3BA07A9A-84E8-4C3F-9C5E-288831E0A62F}" dt="2021-11-11T01:44:59.723" v="29576" actId="20577"/>
        <pc:sldMasterMkLst>
          <pc:docMk/>
          <pc:sldMasterMk cId="592325775" sldId="2147483648"/>
        </pc:sldMasterMkLst>
        <pc:spChg chg="mod">
          <ac:chgData name="Iain MacKay" userId="ad2e409c2b6f214a" providerId="LiveId" clId="{3BA07A9A-84E8-4C3F-9C5E-288831E0A62F}" dt="2021-11-11T01:44:59.723" v="29576" actId="20577"/>
          <ac:spMkLst>
            <pc:docMk/>
            <pc:sldMasterMk cId="592325775" sldId="2147483648"/>
            <ac:spMk id="13" creationId="{00000000-0000-0000-0000-000000000000}"/>
          </ac:spMkLst>
        </pc:spChg>
        <pc:sldLayoutChg chg="delSp modSp mod">
          <pc:chgData name="Iain MacKay" userId="ad2e409c2b6f214a" providerId="LiveId" clId="{3BA07A9A-84E8-4C3F-9C5E-288831E0A62F}" dt="2021-11-11T01:43:39.395" v="29566" actId="478"/>
          <pc:sldLayoutMkLst>
            <pc:docMk/>
            <pc:sldMasterMk cId="592325775" sldId="2147483648"/>
            <pc:sldLayoutMk cId="1632596580" sldId="2147483649"/>
          </pc:sldLayoutMkLst>
          <pc:spChg chg="del mod">
            <ac:chgData name="Iain MacKay" userId="ad2e409c2b6f214a" providerId="LiveId" clId="{3BA07A9A-84E8-4C3F-9C5E-288831E0A62F}" dt="2021-11-11T01:43:39.395" v="29566" actId="478"/>
            <ac:spMkLst>
              <pc:docMk/>
              <pc:sldMasterMk cId="592325775" sldId="2147483648"/>
              <pc:sldLayoutMk cId="1632596580" sldId="2147483649"/>
              <ac:spMk id="11"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5240" cy="478701"/>
          </a:xfrm>
          <a:prstGeom prst="rect">
            <a:avLst/>
          </a:prstGeom>
        </p:spPr>
        <p:txBody>
          <a:bodyPr vert="horz" lIns="93744" tIns="46872" rIns="93744" bIns="46872" rtlCol="0"/>
          <a:lstStyle>
            <a:lvl1pPr algn="l">
              <a:defRPr sz="1200"/>
            </a:lvl1pPr>
          </a:lstStyle>
          <a:p>
            <a:endParaRPr lang="en-GB"/>
          </a:p>
        </p:txBody>
      </p:sp>
      <p:sp>
        <p:nvSpPr>
          <p:cNvPr id="3" name="Date Placeholder 2"/>
          <p:cNvSpPr>
            <a:spLocks noGrp="1"/>
          </p:cNvSpPr>
          <p:nvPr>
            <p:ph type="dt" sz="quarter" idx="1"/>
          </p:nvPr>
        </p:nvSpPr>
        <p:spPr>
          <a:xfrm>
            <a:off x="3889109" y="0"/>
            <a:ext cx="2975240" cy="478701"/>
          </a:xfrm>
          <a:prstGeom prst="rect">
            <a:avLst/>
          </a:prstGeom>
        </p:spPr>
        <p:txBody>
          <a:bodyPr vert="horz" lIns="93744" tIns="46872" rIns="93744" bIns="46872" rtlCol="0"/>
          <a:lstStyle>
            <a:lvl1pPr algn="r">
              <a:defRPr sz="1200"/>
            </a:lvl1pPr>
          </a:lstStyle>
          <a:p>
            <a:fld id="{0727BE87-D89C-459A-81B0-F3D13D0B7AB9}" type="datetimeFigureOut">
              <a:rPr lang="en-GB" smtClean="0"/>
              <a:t>13/11/2021</a:t>
            </a:fld>
            <a:endParaRPr lang="en-GB"/>
          </a:p>
        </p:txBody>
      </p:sp>
      <p:sp>
        <p:nvSpPr>
          <p:cNvPr id="4" name="Footer Placeholder 3"/>
          <p:cNvSpPr>
            <a:spLocks noGrp="1"/>
          </p:cNvSpPr>
          <p:nvPr>
            <p:ph type="ftr" sz="quarter" idx="2"/>
          </p:nvPr>
        </p:nvSpPr>
        <p:spPr>
          <a:xfrm>
            <a:off x="0" y="9062176"/>
            <a:ext cx="2975240" cy="478700"/>
          </a:xfrm>
          <a:prstGeom prst="rect">
            <a:avLst/>
          </a:prstGeom>
        </p:spPr>
        <p:txBody>
          <a:bodyPr vert="horz" lIns="93744" tIns="46872" rIns="93744" bIns="46872" rtlCol="0" anchor="b"/>
          <a:lstStyle>
            <a:lvl1pPr algn="l">
              <a:defRPr sz="1200"/>
            </a:lvl1pPr>
          </a:lstStyle>
          <a:p>
            <a:endParaRPr lang="en-GB"/>
          </a:p>
        </p:txBody>
      </p:sp>
      <p:sp>
        <p:nvSpPr>
          <p:cNvPr id="5" name="Slide Number Placeholder 4"/>
          <p:cNvSpPr>
            <a:spLocks noGrp="1"/>
          </p:cNvSpPr>
          <p:nvPr>
            <p:ph type="sldNum" sz="quarter" idx="3"/>
          </p:nvPr>
        </p:nvSpPr>
        <p:spPr>
          <a:xfrm>
            <a:off x="3889109" y="9062176"/>
            <a:ext cx="2975240" cy="478700"/>
          </a:xfrm>
          <a:prstGeom prst="rect">
            <a:avLst/>
          </a:prstGeom>
        </p:spPr>
        <p:txBody>
          <a:bodyPr vert="horz" lIns="93744" tIns="46872" rIns="93744" bIns="46872" rtlCol="0" anchor="b"/>
          <a:lstStyle>
            <a:lvl1pPr algn="r">
              <a:defRPr sz="1200"/>
            </a:lvl1pPr>
          </a:lstStyle>
          <a:p>
            <a:fld id="{5587107B-33DF-4222-BA64-CF1D31EB4B71}" type="slidenum">
              <a:rPr lang="en-GB" smtClean="0"/>
              <a:t>‹#›</a:t>
            </a:fld>
            <a:endParaRPr lang="en-GB"/>
          </a:p>
        </p:txBody>
      </p:sp>
    </p:spTree>
    <p:extLst>
      <p:ext uri="{BB962C8B-B14F-4D97-AF65-F5344CB8AC3E}">
        <p14:creationId xmlns:p14="http://schemas.microsoft.com/office/powerpoint/2010/main" val="34616021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5240" cy="478701"/>
          </a:xfrm>
          <a:prstGeom prst="rect">
            <a:avLst/>
          </a:prstGeom>
        </p:spPr>
        <p:txBody>
          <a:bodyPr vert="horz" lIns="93744" tIns="46872" rIns="93744" bIns="46872" rtlCol="0"/>
          <a:lstStyle>
            <a:lvl1pPr algn="l">
              <a:defRPr sz="1200"/>
            </a:lvl1pPr>
          </a:lstStyle>
          <a:p>
            <a:endParaRPr lang="en-GB"/>
          </a:p>
        </p:txBody>
      </p:sp>
      <p:sp>
        <p:nvSpPr>
          <p:cNvPr id="3" name="Date Placeholder 2"/>
          <p:cNvSpPr>
            <a:spLocks noGrp="1"/>
          </p:cNvSpPr>
          <p:nvPr>
            <p:ph type="dt" idx="1"/>
          </p:nvPr>
        </p:nvSpPr>
        <p:spPr>
          <a:xfrm>
            <a:off x="3889109" y="0"/>
            <a:ext cx="2975240" cy="478701"/>
          </a:xfrm>
          <a:prstGeom prst="rect">
            <a:avLst/>
          </a:prstGeom>
        </p:spPr>
        <p:txBody>
          <a:bodyPr vert="horz" lIns="93744" tIns="46872" rIns="93744" bIns="46872" rtlCol="0"/>
          <a:lstStyle>
            <a:lvl1pPr algn="r">
              <a:defRPr sz="1200"/>
            </a:lvl1pPr>
          </a:lstStyle>
          <a:p>
            <a:fld id="{5AA60760-E2F7-4DE6-B878-3B5C07D180BE}" type="datetimeFigureOut">
              <a:rPr lang="en-GB" smtClean="0"/>
              <a:t>13/11/2021</a:t>
            </a:fld>
            <a:endParaRPr lang="en-GB"/>
          </a:p>
        </p:txBody>
      </p:sp>
      <p:sp>
        <p:nvSpPr>
          <p:cNvPr id="4" name="Slide Image Placeholder 3"/>
          <p:cNvSpPr>
            <a:spLocks noGrp="1" noRot="1" noChangeAspect="1"/>
          </p:cNvSpPr>
          <p:nvPr>
            <p:ph type="sldImg" idx="2"/>
          </p:nvPr>
        </p:nvSpPr>
        <p:spPr>
          <a:xfrm>
            <a:off x="571500" y="1192213"/>
            <a:ext cx="5724525" cy="3221037"/>
          </a:xfrm>
          <a:prstGeom prst="rect">
            <a:avLst/>
          </a:prstGeom>
          <a:noFill/>
          <a:ln w="12700">
            <a:solidFill>
              <a:prstClr val="black"/>
            </a:solidFill>
          </a:ln>
        </p:spPr>
        <p:txBody>
          <a:bodyPr vert="horz" lIns="93744" tIns="46872" rIns="93744" bIns="46872" rtlCol="0" anchor="ctr"/>
          <a:lstStyle/>
          <a:p>
            <a:endParaRPr lang="en-GB"/>
          </a:p>
        </p:txBody>
      </p:sp>
      <p:sp>
        <p:nvSpPr>
          <p:cNvPr id="5" name="Notes Placeholder 4"/>
          <p:cNvSpPr>
            <a:spLocks noGrp="1"/>
          </p:cNvSpPr>
          <p:nvPr>
            <p:ph type="body" sz="quarter" idx="3"/>
          </p:nvPr>
        </p:nvSpPr>
        <p:spPr>
          <a:xfrm>
            <a:off x="686594" y="4591546"/>
            <a:ext cx="5492750" cy="3756720"/>
          </a:xfrm>
          <a:prstGeom prst="rect">
            <a:avLst/>
          </a:prstGeom>
        </p:spPr>
        <p:txBody>
          <a:bodyPr vert="horz" lIns="93744" tIns="46872" rIns="93744" bIns="4687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062176"/>
            <a:ext cx="2975240" cy="478700"/>
          </a:xfrm>
          <a:prstGeom prst="rect">
            <a:avLst/>
          </a:prstGeom>
        </p:spPr>
        <p:txBody>
          <a:bodyPr vert="horz" lIns="93744" tIns="46872" rIns="93744" bIns="46872" rtlCol="0" anchor="b"/>
          <a:lstStyle>
            <a:lvl1pPr algn="l">
              <a:defRPr sz="1200"/>
            </a:lvl1pPr>
          </a:lstStyle>
          <a:p>
            <a:endParaRPr lang="en-GB"/>
          </a:p>
        </p:txBody>
      </p:sp>
      <p:sp>
        <p:nvSpPr>
          <p:cNvPr id="7" name="Slide Number Placeholder 6"/>
          <p:cNvSpPr>
            <a:spLocks noGrp="1"/>
          </p:cNvSpPr>
          <p:nvPr>
            <p:ph type="sldNum" sz="quarter" idx="5"/>
          </p:nvPr>
        </p:nvSpPr>
        <p:spPr>
          <a:xfrm>
            <a:off x="3889109" y="9062176"/>
            <a:ext cx="2975240" cy="478700"/>
          </a:xfrm>
          <a:prstGeom prst="rect">
            <a:avLst/>
          </a:prstGeom>
        </p:spPr>
        <p:txBody>
          <a:bodyPr vert="horz" lIns="93744" tIns="46872" rIns="93744" bIns="46872" rtlCol="0" anchor="b"/>
          <a:lstStyle>
            <a:lvl1pPr algn="r">
              <a:defRPr sz="1200"/>
            </a:lvl1pPr>
          </a:lstStyle>
          <a:p>
            <a:fld id="{77313AFC-5482-404A-815D-7CD3C9C61C6F}" type="slidenum">
              <a:rPr lang="en-GB" smtClean="0"/>
              <a:t>‹#›</a:t>
            </a:fld>
            <a:endParaRPr lang="en-GB"/>
          </a:p>
        </p:txBody>
      </p:sp>
    </p:spTree>
    <p:extLst>
      <p:ext uri="{BB962C8B-B14F-4D97-AF65-F5344CB8AC3E}">
        <p14:creationId xmlns:p14="http://schemas.microsoft.com/office/powerpoint/2010/main" val="581846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Good morning everyone.</a:t>
            </a:r>
          </a:p>
          <a:p>
            <a:endParaRPr lang="en-GB" dirty="0"/>
          </a:p>
          <a:p>
            <a:r>
              <a:rPr lang="en-GB" dirty="0"/>
              <a:t>When preparing this presentation I was reminded that the last time I presented at the ASC was with my friend and colleague Geoffrey </a:t>
            </a:r>
            <a:r>
              <a:rPr lang="en-GB" dirty="0" err="1"/>
              <a:t>Roughton</a:t>
            </a:r>
            <a:r>
              <a:rPr lang="en-GB" dirty="0"/>
              <a:t>, who sadly passed away in January this year.</a:t>
            </a:r>
          </a:p>
          <a:p>
            <a:endParaRPr lang="en-GB" dirty="0"/>
          </a:p>
          <a:p>
            <a:r>
              <a:rPr lang="en-GB" dirty="0"/>
              <a:t>Many here knew Geoffrey and his passion for innovation in survey research and technology, which spanned the 1950s to the present day, moving from punched cards to video focus groups. I miss him particularly at occasions like this.</a:t>
            </a:r>
          </a:p>
          <a:p>
            <a:endParaRPr lang="en-GB" dirty="0"/>
          </a:p>
          <a:p>
            <a:r>
              <a:rPr lang="en-GB" dirty="0"/>
              <a:t>While thinking of the past, I retrieved the programme of the first computers and surveys event I attended, hosted in 1975 by the Study Group for Computers in Survey Analysis which morphed into the ASC we have today.</a:t>
            </a:r>
          </a:p>
          <a:p>
            <a:endParaRPr lang="en-GB" dirty="0"/>
          </a:p>
          <a:p>
            <a:r>
              <a:rPr lang="en-GB" dirty="0"/>
              <a:t>Two papers from the programme are still relevant, </a:t>
            </a:r>
            <a:r>
              <a:rPr lang="en-GB" dirty="0" err="1"/>
              <a:t>chasteningly</a:t>
            </a:r>
            <a:r>
              <a:rPr lang="en-GB" dirty="0"/>
              <a:t> so in fact. Andrew Westlake ventured that a standard for transferring survey data and metadata between applications would be a good idea, and Elizabeth </a:t>
            </a:r>
            <a:r>
              <a:rPr lang="en-GB" dirty="0" err="1"/>
              <a:t>Oxborrow</a:t>
            </a:r>
            <a:r>
              <a:rPr lang="en-GB" dirty="0"/>
              <a:t> talked about the then nascent database systems and how social scientists should engage with them. I will revisit that problem now!</a:t>
            </a:r>
          </a:p>
        </p:txBody>
      </p:sp>
      <p:sp>
        <p:nvSpPr>
          <p:cNvPr id="4" name="Slide Number Placeholder 3"/>
          <p:cNvSpPr>
            <a:spLocks noGrp="1"/>
          </p:cNvSpPr>
          <p:nvPr>
            <p:ph type="sldNum" sz="quarter" idx="5"/>
          </p:nvPr>
        </p:nvSpPr>
        <p:spPr/>
        <p:txBody>
          <a:bodyPr/>
          <a:lstStyle/>
          <a:p>
            <a:fld id="{77313AFC-5482-404A-815D-7CD3C9C61C6F}" type="slidenum">
              <a:rPr lang="en-GB" smtClean="0"/>
              <a:t>0</a:t>
            </a:fld>
            <a:endParaRPr lang="en-GB"/>
          </a:p>
        </p:txBody>
      </p:sp>
    </p:spTree>
    <p:extLst>
      <p:ext uri="{BB962C8B-B14F-4D97-AF65-F5344CB8AC3E}">
        <p14:creationId xmlns:p14="http://schemas.microsoft.com/office/powerpoint/2010/main" val="4105227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mentioned differences in vocabulary between the different analytical communities.</a:t>
            </a:r>
          </a:p>
          <a:p>
            <a:r>
              <a:rPr lang="en-GB" dirty="0"/>
              <a:t> While this presentation may seem a little facetious - personally I find “Feature Engineering” an absurdly hyperbolic characterisation of a basically mundane activity -</a:t>
            </a:r>
          </a:p>
          <a:p>
            <a:r>
              <a:rPr lang="en-GB" dirty="0"/>
              <a:t> I think it is important to recognise that the differences in vocabulary don’t reflect differences in the underlying concepts.</a:t>
            </a:r>
          </a:p>
          <a:p>
            <a:endParaRPr lang="en-GB" dirty="0"/>
          </a:p>
          <a:p>
            <a:r>
              <a:rPr lang="en-GB" dirty="0"/>
              <a:t>Recognising the essential similarities helps us see the path to bridge our dataset over the gap between these different communities.</a:t>
            </a:r>
          </a:p>
        </p:txBody>
      </p:sp>
      <p:sp>
        <p:nvSpPr>
          <p:cNvPr id="4" name="Slide Number Placeholder 3"/>
          <p:cNvSpPr>
            <a:spLocks noGrp="1"/>
          </p:cNvSpPr>
          <p:nvPr>
            <p:ph type="sldNum" sz="quarter" idx="5"/>
          </p:nvPr>
        </p:nvSpPr>
        <p:spPr/>
        <p:txBody>
          <a:bodyPr/>
          <a:lstStyle/>
          <a:p>
            <a:fld id="{77313AFC-5482-404A-815D-7CD3C9C61C6F}" type="slidenum">
              <a:rPr lang="en-GB" smtClean="0"/>
              <a:t>9</a:t>
            </a:fld>
            <a:endParaRPr lang="en-GB"/>
          </a:p>
        </p:txBody>
      </p:sp>
    </p:spTree>
    <p:extLst>
      <p:ext uri="{BB962C8B-B14F-4D97-AF65-F5344CB8AC3E}">
        <p14:creationId xmlns:p14="http://schemas.microsoft.com/office/powerpoint/2010/main" val="1995083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chart exposes the weakness of the survey analysis space compared to the other communities.</a:t>
            </a:r>
          </a:p>
          <a:p>
            <a:r>
              <a:rPr lang="en-GB" dirty="0"/>
              <a:t>Although these communities do not have a mutual consensus about data technology, both have quite pervasive de facto open standards and there is a lot of transferability of data and skills within each of them.</a:t>
            </a:r>
          </a:p>
          <a:p>
            <a:r>
              <a:rPr lang="en-GB" dirty="0"/>
              <a:t>When I </a:t>
            </a:r>
            <a:r>
              <a:rPr lang="en-GB"/>
              <a:t>describe survey data </a:t>
            </a:r>
            <a:r>
              <a:rPr lang="en-GB" dirty="0"/>
              <a:t>and metadata modelling as “inconsistent, </a:t>
            </a:r>
            <a:r>
              <a:rPr lang="en-GB" dirty="0" err="1"/>
              <a:t>incomplete,proprietary</a:t>
            </a:r>
            <a:r>
              <a:rPr lang="en-GB" dirty="0"/>
              <a:t> and primitive” I don’t think I’m being unfair – yes SAV files, I’m talking about you!</a:t>
            </a:r>
          </a:p>
          <a:p>
            <a:r>
              <a:rPr lang="en-GB" dirty="0"/>
              <a:t>Fortunately, there is a way forward.</a:t>
            </a:r>
          </a:p>
        </p:txBody>
      </p:sp>
      <p:sp>
        <p:nvSpPr>
          <p:cNvPr id="4" name="Slide Number Placeholder 3"/>
          <p:cNvSpPr>
            <a:spLocks noGrp="1"/>
          </p:cNvSpPr>
          <p:nvPr>
            <p:ph type="sldNum" sz="quarter" idx="5"/>
          </p:nvPr>
        </p:nvSpPr>
        <p:spPr/>
        <p:txBody>
          <a:bodyPr/>
          <a:lstStyle/>
          <a:p>
            <a:fld id="{77313AFC-5482-404A-815D-7CD3C9C61C6F}" type="slidenum">
              <a:rPr lang="en-GB" smtClean="0"/>
              <a:t>10</a:t>
            </a:fld>
            <a:endParaRPr lang="en-GB"/>
          </a:p>
        </p:txBody>
      </p:sp>
    </p:spTree>
    <p:extLst>
      <p:ext uri="{BB962C8B-B14F-4D97-AF65-F5344CB8AC3E}">
        <p14:creationId xmlns:p14="http://schemas.microsoft.com/office/powerpoint/2010/main" val="316551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term “tidy data” has been in currency for several years now, but I confess I had not seen it until recently – perhaps it’s an R thing.</a:t>
            </a:r>
          </a:p>
          <a:p>
            <a:endParaRPr lang="en-GB" dirty="0"/>
          </a:p>
          <a:p>
            <a:r>
              <a:rPr lang="en-GB" dirty="0"/>
              <a:t>We knew a tidy dataset when we saw one, but before Wickham we might have struggled to articulate our reasons. Equipped with the insights from his paper we can make such judgements objectively, and we have some verbs for the actions we need to take to tidy incoming messy data.</a:t>
            </a:r>
          </a:p>
          <a:p>
            <a:endParaRPr lang="en-GB" dirty="0"/>
          </a:p>
          <a:p>
            <a:r>
              <a:rPr lang="en-GB" dirty="0"/>
              <a:t>Some of us may recall or still use the terms “explode” and “implode” which are roughly equivalent to “melting” and “casting”.</a:t>
            </a:r>
          </a:p>
        </p:txBody>
      </p:sp>
      <p:sp>
        <p:nvSpPr>
          <p:cNvPr id="4" name="Slide Number Placeholder 3"/>
          <p:cNvSpPr>
            <a:spLocks noGrp="1"/>
          </p:cNvSpPr>
          <p:nvPr>
            <p:ph type="sldNum" sz="quarter" idx="5"/>
          </p:nvPr>
        </p:nvSpPr>
        <p:spPr/>
        <p:txBody>
          <a:bodyPr/>
          <a:lstStyle/>
          <a:p>
            <a:fld id="{77313AFC-5482-404A-815D-7CD3C9C61C6F}" type="slidenum">
              <a:rPr lang="en-GB" smtClean="0"/>
              <a:t>11</a:t>
            </a:fld>
            <a:endParaRPr lang="en-GB"/>
          </a:p>
        </p:txBody>
      </p:sp>
    </p:spTree>
    <p:extLst>
      <p:ext uri="{BB962C8B-B14F-4D97-AF65-F5344CB8AC3E}">
        <p14:creationId xmlns:p14="http://schemas.microsoft.com/office/powerpoint/2010/main" val="2461485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Wickham makes the point that a tidy dataset is akin to a database relation in 3</a:t>
            </a:r>
            <a:r>
              <a:rPr lang="en-GB" baseline="30000" dirty="0"/>
              <a:t>rd</a:t>
            </a:r>
            <a:r>
              <a:rPr lang="en-GB" dirty="0"/>
              <a:t> normal form.</a:t>
            </a:r>
          </a:p>
          <a:p>
            <a:r>
              <a:rPr lang="en-GB" dirty="0"/>
              <a:t>Since a survey dataset normalises into multiple tidy datasets with fewer columns and more rows, it follows that a tidy survey is, in fact, a relational database and might as well be represented and transferred as such.</a:t>
            </a:r>
          </a:p>
        </p:txBody>
      </p:sp>
      <p:sp>
        <p:nvSpPr>
          <p:cNvPr id="4" name="Slide Number Placeholder 3"/>
          <p:cNvSpPr>
            <a:spLocks noGrp="1"/>
          </p:cNvSpPr>
          <p:nvPr>
            <p:ph type="sldNum" sz="quarter" idx="5"/>
          </p:nvPr>
        </p:nvSpPr>
        <p:spPr/>
        <p:txBody>
          <a:bodyPr/>
          <a:lstStyle/>
          <a:p>
            <a:fld id="{77313AFC-5482-404A-815D-7CD3C9C61C6F}" type="slidenum">
              <a:rPr lang="en-GB" smtClean="0"/>
              <a:t>12</a:t>
            </a:fld>
            <a:endParaRPr lang="en-GB"/>
          </a:p>
        </p:txBody>
      </p:sp>
    </p:spTree>
    <p:extLst>
      <p:ext uri="{BB962C8B-B14F-4D97-AF65-F5344CB8AC3E}">
        <p14:creationId xmlns:p14="http://schemas.microsoft.com/office/powerpoint/2010/main" val="34261911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Wickham emphasises the importance of tidy outputs as well as inputs.</a:t>
            </a:r>
          </a:p>
          <a:p>
            <a:r>
              <a:rPr lang="en-GB" dirty="0"/>
              <a:t>Outputs receive much less attention than input but particularly for statistical and machine learning tools the ability to use an output as an input for further processing can be very useful.</a:t>
            </a:r>
          </a:p>
          <a:p>
            <a:endParaRPr lang="en-GB" dirty="0"/>
          </a:p>
          <a:p>
            <a:r>
              <a:rPr lang="en-GB" dirty="0"/>
              <a:t>Note that SQL is good  in this respect – the result of a SQL query is itself a table.</a:t>
            </a:r>
          </a:p>
        </p:txBody>
      </p:sp>
      <p:sp>
        <p:nvSpPr>
          <p:cNvPr id="4" name="Slide Number Placeholder 3"/>
          <p:cNvSpPr>
            <a:spLocks noGrp="1"/>
          </p:cNvSpPr>
          <p:nvPr>
            <p:ph type="sldNum" sz="quarter" idx="5"/>
          </p:nvPr>
        </p:nvSpPr>
        <p:spPr/>
        <p:txBody>
          <a:bodyPr/>
          <a:lstStyle/>
          <a:p>
            <a:fld id="{77313AFC-5482-404A-815D-7CD3C9C61C6F}" type="slidenum">
              <a:rPr lang="en-GB" smtClean="0"/>
              <a:t>13</a:t>
            </a:fld>
            <a:endParaRPr lang="en-GB"/>
          </a:p>
        </p:txBody>
      </p:sp>
    </p:spTree>
    <p:extLst>
      <p:ext uri="{BB962C8B-B14F-4D97-AF65-F5344CB8AC3E}">
        <p14:creationId xmlns:p14="http://schemas.microsoft.com/office/powerpoint/2010/main" val="29168779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Earlier I mentioned some of the questionnaire features that lead to a multiplicity of data columns, and this slide shows recipes for tidying them.</a:t>
            </a:r>
          </a:p>
          <a:p>
            <a:endParaRPr lang="en-GB" dirty="0"/>
          </a:p>
          <a:p>
            <a:r>
              <a:rPr lang="en-GB" dirty="0"/>
              <a:t>Do try these at home!</a:t>
            </a:r>
          </a:p>
          <a:p>
            <a:endParaRPr lang="en-GB" dirty="0"/>
          </a:p>
          <a:p>
            <a:r>
              <a:rPr lang="en-GB" dirty="0"/>
              <a:t>Given rich enough metadata (for instance triple-s XML version 3) these conversions can often be made entirely automatically. The less metadata, the more manual work is required but armed with our new concepts of melting, splitting and casting, and the scope of the Python ecosystem,  even the largest surveys do not present a great challenge.</a:t>
            </a:r>
          </a:p>
          <a:p>
            <a:endParaRPr lang="en-GB" dirty="0"/>
          </a:p>
          <a:p>
            <a:r>
              <a:rPr lang="en-GB" dirty="0"/>
              <a:t>In fact the greatest benefits of moving a survey into SQL are found with the most complex (multinational, longitudinal) and specialised (media, diary) surveys. </a:t>
            </a:r>
          </a:p>
          <a:p>
            <a:r>
              <a:rPr lang="en-GB" dirty="0"/>
              <a:t>The transformation work from legacy data formats is typically a matter of days and you then have a database with great analytical and export flexibility. A gift that keeps on giving.</a:t>
            </a:r>
          </a:p>
        </p:txBody>
      </p:sp>
      <p:sp>
        <p:nvSpPr>
          <p:cNvPr id="4" name="Slide Number Placeholder 3"/>
          <p:cNvSpPr>
            <a:spLocks noGrp="1"/>
          </p:cNvSpPr>
          <p:nvPr>
            <p:ph type="sldNum" sz="quarter" idx="5"/>
          </p:nvPr>
        </p:nvSpPr>
        <p:spPr/>
        <p:txBody>
          <a:bodyPr/>
          <a:lstStyle/>
          <a:p>
            <a:fld id="{77313AFC-5482-404A-815D-7CD3C9C61C6F}" type="slidenum">
              <a:rPr lang="en-GB" smtClean="0"/>
              <a:t>14</a:t>
            </a:fld>
            <a:endParaRPr lang="en-GB"/>
          </a:p>
        </p:txBody>
      </p:sp>
    </p:spTree>
    <p:extLst>
      <p:ext uri="{BB962C8B-B14F-4D97-AF65-F5344CB8AC3E}">
        <p14:creationId xmlns:p14="http://schemas.microsoft.com/office/powerpoint/2010/main" val="29411470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many purposes, particularly cross-tabulation, it is convenient to use the terminology introduced with Online Analytical Processing (OLAP) systems in the 1980s and 1990s.</a:t>
            </a:r>
          </a:p>
          <a:p>
            <a:endParaRPr lang="en-GB" dirty="0"/>
          </a:p>
          <a:p>
            <a:r>
              <a:rPr lang="en-GB" dirty="0"/>
              <a:t>This example shows a typical OLAP presentation of some sales transaction data.</a:t>
            </a:r>
          </a:p>
          <a:p>
            <a:endParaRPr lang="en-GB" dirty="0"/>
          </a:p>
          <a:p>
            <a:r>
              <a:rPr lang="en-GB" dirty="0"/>
              <a:t>Our tidied survey database will be constructed in the same style.</a:t>
            </a:r>
          </a:p>
          <a:p>
            <a:endParaRPr lang="en-GB" dirty="0"/>
          </a:p>
          <a:p>
            <a:r>
              <a:rPr lang="en-GB" dirty="0"/>
              <a:t>Once your answer lists (now termed dimensions) each have their own table (dimension table) and the answer codes in your main record have become foreign keys into what you now call your “fact table”, you have created what is called a “star” schema (“snowflake” schemata are a refinement).</a:t>
            </a:r>
          </a:p>
          <a:p>
            <a:r>
              <a:rPr lang="en-GB" dirty="0"/>
              <a:t>Your fact table contains dimension keys and measures, which are units of accumulation.</a:t>
            </a:r>
          </a:p>
          <a:p>
            <a:endParaRPr lang="en-GB" dirty="0"/>
          </a:p>
          <a:p>
            <a:r>
              <a:rPr lang="en-GB" dirty="0"/>
              <a:t>In business intelligence applications these are units sold, </a:t>
            </a:r>
          </a:p>
          <a:p>
            <a:r>
              <a:rPr lang="en-GB" dirty="0"/>
              <a:t>unit price etcetera used to derive total sales, average price and other aggregates.</a:t>
            </a:r>
          </a:p>
          <a:p>
            <a:endParaRPr lang="en-GB" dirty="0"/>
          </a:p>
          <a:p>
            <a:r>
              <a:rPr lang="en-GB" dirty="0"/>
              <a:t>In surveys we have lots of questions, so lots of dimensions but very few measures, sometimes only counts, often weights and occasionally quantities like satisfaction scores.</a:t>
            </a:r>
          </a:p>
          <a:p>
            <a:endParaRPr lang="en-GB" dirty="0"/>
          </a:p>
          <a:p>
            <a:endParaRPr lang="en-GB" dirty="0"/>
          </a:p>
        </p:txBody>
      </p:sp>
      <p:sp>
        <p:nvSpPr>
          <p:cNvPr id="4" name="Slide Number Placeholder 3"/>
          <p:cNvSpPr>
            <a:spLocks noGrp="1"/>
          </p:cNvSpPr>
          <p:nvPr>
            <p:ph type="sldNum" sz="quarter" idx="5"/>
          </p:nvPr>
        </p:nvSpPr>
        <p:spPr/>
        <p:txBody>
          <a:bodyPr/>
          <a:lstStyle/>
          <a:p>
            <a:fld id="{77313AFC-5482-404A-815D-7CD3C9C61C6F}" type="slidenum">
              <a:rPr lang="en-GB" smtClean="0"/>
              <a:t>15</a:t>
            </a:fld>
            <a:endParaRPr lang="en-GB"/>
          </a:p>
        </p:txBody>
      </p:sp>
    </p:spTree>
    <p:extLst>
      <p:ext uri="{BB962C8B-B14F-4D97-AF65-F5344CB8AC3E}">
        <p14:creationId xmlns:p14="http://schemas.microsoft.com/office/powerpoint/2010/main" val="2539767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we have our fact and dimension tables we can build cross-tabulations.</a:t>
            </a:r>
          </a:p>
          <a:p>
            <a:r>
              <a:rPr lang="en-GB" dirty="0"/>
              <a:t>This shows SQL building a filtered cross-tabulation of units sold by country within brand.</a:t>
            </a:r>
          </a:p>
          <a:p>
            <a:r>
              <a:rPr lang="en-GB" dirty="0"/>
              <a:t>In production systems of course you construct your SQL from templates, it’s never necessary to write it out in full as we see here.</a:t>
            </a:r>
          </a:p>
          <a:p>
            <a:r>
              <a:rPr lang="en-GB" dirty="0"/>
              <a:t>You can see that it extends easily to more dimensions – hence the name “cube” for the tables resulting from queries like this.</a:t>
            </a:r>
          </a:p>
          <a:p>
            <a:r>
              <a:rPr lang="en-GB" dirty="0"/>
              <a:t>Btw this OLAP model was an explicit inspiration for Geoff Wright and myself when we designed </a:t>
            </a:r>
            <a:r>
              <a:rPr lang="en-GB" dirty="0" err="1"/>
              <a:t>XtabML</a:t>
            </a:r>
            <a:r>
              <a:rPr lang="en-GB" dirty="0"/>
              <a:t> – we envisaged a pipeline from cross-tab to a cube represented in </a:t>
            </a:r>
            <a:r>
              <a:rPr lang="en-GB" dirty="0" err="1"/>
              <a:t>XtabML</a:t>
            </a:r>
            <a:r>
              <a:rPr lang="en-GB" dirty="0"/>
              <a:t> onwards to a visualisation system, decoupling the analysis from its presentation.</a:t>
            </a:r>
          </a:p>
        </p:txBody>
      </p:sp>
      <p:sp>
        <p:nvSpPr>
          <p:cNvPr id="4" name="Slide Number Placeholder 3"/>
          <p:cNvSpPr>
            <a:spLocks noGrp="1"/>
          </p:cNvSpPr>
          <p:nvPr>
            <p:ph type="sldNum" sz="quarter" idx="5"/>
          </p:nvPr>
        </p:nvSpPr>
        <p:spPr/>
        <p:txBody>
          <a:bodyPr/>
          <a:lstStyle/>
          <a:p>
            <a:fld id="{77313AFC-5482-404A-815D-7CD3C9C61C6F}" type="slidenum">
              <a:rPr lang="en-GB" smtClean="0"/>
              <a:t>16</a:t>
            </a:fld>
            <a:endParaRPr lang="en-GB"/>
          </a:p>
        </p:txBody>
      </p:sp>
    </p:spTree>
    <p:extLst>
      <p:ext uri="{BB962C8B-B14F-4D97-AF65-F5344CB8AC3E}">
        <p14:creationId xmlns:p14="http://schemas.microsoft.com/office/powerpoint/2010/main" val="34221706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594" y="4591546"/>
            <a:ext cx="5492750" cy="4057154"/>
          </a:xfrm>
        </p:spPr>
        <p:txBody>
          <a:bodyPr/>
          <a:lstStyle/>
          <a:p>
            <a:r>
              <a:rPr lang="en-GB" dirty="0"/>
              <a:t>Finally the most important part.</a:t>
            </a:r>
          </a:p>
          <a:p>
            <a:endParaRPr lang="en-GB" dirty="0"/>
          </a:p>
          <a:p>
            <a:r>
              <a:rPr lang="en-GB" dirty="0"/>
              <a:t>The Python ecosystem provides the bridges we need between the three domains.</a:t>
            </a:r>
          </a:p>
          <a:p>
            <a:endParaRPr lang="en-GB" dirty="0"/>
          </a:p>
          <a:p>
            <a:r>
              <a:rPr lang="en-GB" dirty="0"/>
              <a:t>The pandas </a:t>
            </a:r>
            <a:r>
              <a:rPr lang="en-GB" dirty="0" err="1"/>
              <a:t>dataframe</a:t>
            </a:r>
            <a:r>
              <a:rPr lang="en-GB" dirty="0"/>
              <a:t> is extremely versatile and pervades all of the Python data science and machine learning tooling.</a:t>
            </a:r>
          </a:p>
          <a:p>
            <a:endParaRPr lang="en-GB" dirty="0"/>
          </a:p>
          <a:p>
            <a:r>
              <a:rPr lang="en-GB" dirty="0"/>
              <a:t>Two wonderful libraries provide the bridges we need. </a:t>
            </a:r>
            <a:r>
              <a:rPr lang="en-GB" dirty="0" err="1"/>
              <a:t>pyreadstat</a:t>
            </a:r>
            <a:r>
              <a:rPr lang="en-GB" dirty="0"/>
              <a:t> captures survey data in legacy formats like sav and </a:t>
            </a:r>
            <a:r>
              <a:rPr lang="en-GB" dirty="0" err="1"/>
              <a:t>stata</a:t>
            </a:r>
            <a:r>
              <a:rPr lang="en-GB" dirty="0"/>
              <a:t> (on the left) and converts their data to </a:t>
            </a:r>
            <a:r>
              <a:rPr lang="en-GB" dirty="0" err="1"/>
              <a:t>dataframes</a:t>
            </a:r>
            <a:r>
              <a:rPr lang="en-GB" dirty="0"/>
              <a:t>. Other libraries exist for CSV, Excel and less common formats.</a:t>
            </a:r>
          </a:p>
          <a:p>
            <a:endParaRPr lang="en-GB" dirty="0"/>
          </a:p>
          <a:p>
            <a:r>
              <a:rPr lang="en-GB" dirty="0"/>
              <a:t>Once you have a </a:t>
            </a:r>
            <a:r>
              <a:rPr lang="en-GB" dirty="0" err="1"/>
              <a:t>dataframe</a:t>
            </a:r>
            <a:r>
              <a:rPr lang="en-GB" dirty="0"/>
              <a:t> you can use pandas features to divide it into multiple </a:t>
            </a:r>
            <a:r>
              <a:rPr lang="en-GB" dirty="0" err="1"/>
              <a:t>dataframes</a:t>
            </a:r>
            <a:r>
              <a:rPr lang="en-GB" dirty="0"/>
              <a:t> corresponding to relational tables, that you can then deliver to the relational database world using SQL Alchemy.</a:t>
            </a:r>
          </a:p>
          <a:p>
            <a:endParaRPr lang="en-GB" dirty="0"/>
          </a:p>
          <a:p>
            <a:r>
              <a:rPr lang="en-GB" dirty="0"/>
              <a:t>SQL Alchemy does all the heavy lifting of creating your SQL table, index and foreign key definitions and then injecting them into your database platform of choice. The notebook I provide demonstrates the start of this process.</a:t>
            </a:r>
          </a:p>
          <a:p>
            <a:endParaRPr lang="en-GB" dirty="0"/>
          </a:p>
          <a:p>
            <a:r>
              <a:rPr lang="en-GB" dirty="0"/>
              <a:t>Once you have populated a database with your survey then all the major presentation and dashboard tools in the business intelligence space (on the right) can introspect your database schema and start constructing dashboards for you, just as they do with any other database you present to them.</a:t>
            </a:r>
          </a:p>
          <a:p>
            <a:endParaRPr lang="en-GB" dirty="0"/>
          </a:p>
          <a:p>
            <a:endParaRPr lang="en-GB" dirty="0"/>
          </a:p>
        </p:txBody>
      </p:sp>
      <p:sp>
        <p:nvSpPr>
          <p:cNvPr id="4" name="Slide Number Placeholder 3"/>
          <p:cNvSpPr>
            <a:spLocks noGrp="1"/>
          </p:cNvSpPr>
          <p:nvPr>
            <p:ph type="sldNum" sz="quarter" idx="5"/>
          </p:nvPr>
        </p:nvSpPr>
        <p:spPr/>
        <p:txBody>
          <a:bodyPr/>
          <a:lstStyle/>
          <a:p>
            <a:fld id="{77313AFC-5482-404A-815D-7CD3C9C61C6F}" type="slidenum">
              <a:rPr lang="en-GB" smtClean="0"/>
              <a:t>17</a:t>
            </a:fld>
            <a:endParaRPr lang="en-GB"/>
          </a:p>
        </p:txBody>
      </p:sp>
    </p:spTree>
    <p:extLst>
      <p:ext uri="{BB962C8B-B14F-4D97-AF65-F5344CB8AC3E}">
        <p14:creationId xmlns:p14="http://schemas.microsoft.com/office/powerpoint/2010/main" val="20428280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off-topic, but I feel it’s such an important innovation from such an influential source that as many people as possible should be aware of it and hopefully become enthused.</a:t>
            </a:r>
          </a:p>
        </p:txBody>
      </p:sp>
      <p:sp>
        <p:nvSpPr>
          <p:cNvPr id="4" name="Slide Number Placeholder 3"/>
          <p:cNvSpPr>
            <a:spLocks noGrp="1"/>
          </p:cNvSpPr>
          <p:nvPr>
            <p:ph type="sldNum" sz="quarter" idx="5"/>
          </p:nvPr>
        </p:nvSpPr>
        <p:spPr/>
        <p:txBody>
          <a:bodyPr/>
          <a:lstStyle/>
          <a:p>
            <a:fld id="{77313AFC-5482-404A-815D-7CD3C9C61C6F}" type="slidenum">
              <a:rPr lang="en-GB" smtClean="0"/>
              <a:t>18</a:t>
            </a:fld>
            <a:endParaRPr lang="en-GB"/>
          </a:p>
        </p:txBody>
      </p:sp>
    </p:spTree>
    <p:extLst>
      <p:ext uri="{BB962C8B-B14F-4D97-AF65-F5344CB8AC3E}">
        <p14:creationId xmlns:p14="http://schemas.microsoft.com/office/powerpoint/2010/main" val="3620076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 going to talk about bridging from survey research to corporate business intelligence and data science through the medium of relational databases.</a:t>
            </a:r>
          </a:p>
          <a:p>
            <a:endParaRPr lang="en-GB" dirty="0"/>
          </a:p>
          <a:p>
            <a:r>
              <a:rPr lang="en-GB" dirty="0"/>
              <a:t>I promised in the abstract for this talk that I would present real and actionable suggestions, and so I have prepared a Google </a:t>
            </a:r>
            <a:r>
              <a:rPr lang="en-GB" dirty="0" err="1"/>
              <a:t>Colab</a:t>
            </a:r>
            <a:r>
              <a:rPr lang="en-GB" dirty="0"/>
              <a:t> notebook demonstrating some of the methodology I propose, which you can look at or even execute as we proceed.</a:t>
            </a:r>
          </a:p>
          <a:p>
            <a:endParaRPr lang="en-GB" dirty="0"/>
          </a:p>
          <a:p>
            <a:r>
              <a:rPr lang="en-GB" dirty="0"/>
              <a:t>I’ll mention some key history of relational databases before discussing how surveys fit in the wider world of data analysis and how relational database methods can simplify your own survey analysis work; in particular, how you may integrate your survey data with corporate data systems.</a:t>
            </a:r>
          </a:p>
          <a:p>
            <a:endParaRPr lang="en-GB" dirty="0"/>
          </a:p>
          <a:p>
            <a:r>
              <a:rPr lang="en-GB" dirty="0"/>
              <a:t>This is a big subject, worthy of a workshop rather than a presentation, but I hope today I may persuade some of you to explore these ideas for yourselves.</a:t>
            </a:r>
          </a:p>
        </p:txBody>
      </p:sp>
      <p:sp>
        <p:nvSpPr>
          <p:cNvPr id="4" name="Slide Number Placeholder 3"/>
          <p:cNvSpPr>
            <a:spLocks noGrp="1"/>
          </p:cNvSpPr>
          <p:nvPr>
            <p:ph type="sldNum" sz="quarter" idx="5"/>
          </p:nvPr>
        </p:nvSpPr>
        <p:spPr/>
        <p:txBody>
          <a:bodyPr/>
          <a:lstStyle/>
          <a:p>
            <a:fld id="{77313AFC-5482-404A-815D-7CD3C9C61C6F}" type="slidenum">
              <a:rPr lang="en-GB" smtClean="0"/>
              <a:t>1</a:t>
            </a:fld>
            <a:endParaRPr lang="en-GB"/>
          </a:p>
        </p:txBody>
      </p:sp>
    </p:spTree>
    <p:extLst>
      <p:ext uri="{BB962C8B-B14F-4D97-AF65-F5344CB8AC3E}">
        <p14:creationId xmlns:p14="http://schemas.microsoft.com/office/powerpoint/2010/main" val="7555688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That’s it.</a:t>
            </a:r>
          </a:p>
          <a:p>
            <a:endParaRPr lang="en-GB" dirty="0"/>
          </a:p>
          <a:p>
            <a:r>
              <a:rPr lang="en-GB" dirty="0"/>
              <a:t> You can escape the straitjacket of legacy survey systems and the metadata-free datasets coming from much online research.</a:t>
            </a:r>
          </a:p>
          <a:p>
            <a:endParaRPr lang="en-GB" dirty="0"/>
          </a:p>
          <a:p>
            <a:r>
              <a:rPr lang="en-GB" dirty="0"/>
              <a:t>Thank you for your attention.</a:t>
            </a:r>
          </a:p>
          <a:p>
            <a:endParaRPr lang="en-GB" dirty="0"/>
          </a:p>
          <a:p>
            <a:r>
              <a:rPr lang="en-GB" dirty="0"/>
              <a:t>Try it now!</a:t>
            </a:r>
          </a:p>
        </p:txBody>
      </p:sp>
      <p:sp>
        <p:nvSpPr>
          <p:cNvPr id="4" name="Slide Number Placeholder 3"/>
          <p:cNvSpPr>
            <a:spLocks noGrp="1"/>
          </p:cNvSpPr>
          <p:nvPr>
            <p:ph type="sldNum" sz="quarter" idx="5"/>
          </p:nvPr>
        </p:nvSpPr>
        <p:spPr/>
        <p:txBody>
          <a:bodyPr/>
          <a:lstStyle/>
          <a:p>
            <a:fld id="{77313AFC-5482-404A-815D-7CD3C9C61C6F}" type="slidenum">
              <a:rPr lang="en-GB" smtClean="0"/>
              <a:t>19</a:t>
            </a:fld>
            <a:endParaRPr lang="en-GB"/>
          </a:p>
        </p:txBody>
      </p:sp>
    </p:spTree>
    <p:extLst>
      <p:ext uri="{BB962C8B-B14F-4D97-AF65-F5344CB8AC3E}">
        <p14:creationId xmlns:p14="http://schemas.microsoft.com/office/powerpoint/2010/main" val="117875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these are the key points I’m eager to convey today.</a:t>
            </a:r>
          </a:p>
          <a:p>
            <a:endParaRPr lang="en-GB" dirty="0"/>
          </a:p>
          <a:p>
            <a:r>
              <a:rPr lang="en-GB" dirty="0"/>
              <a:t>Though the motley CSV and SAV files we often receive as the feedstock of our analysis work may not look it, a survey file prepared by modern collection systems is actually a well-concealed relational database.</a:t>
            </a:r>
          </a:p>
          <a:p>
            <a:endParaRPr lang="en-GB" dirty="0"/>
          </a:p>
          <a:p>
            <a:r>
              <a:rPr lang="en-GB" dirty="0"/>
              <a:t>Difficulties in analysing survey data arise from this concealment and our initial task is to expose the relational structure in our data. Once this is done, it becomes easy to analyse.</a:t>
            </a:r>
          </a:p>
          <a:p>
            <a:endParaRPr lang="en-GB" dirty="0"/>
          </a:p>
          <a:p>
            <a:r>
              <a:rPr lang="en-GB" dirty="0"/>
              <a:t>I also want to use this platform to promote two concepts that I think deserve much wider exposure.</a:t>
            </a:r>
          </a:p>
          <a:p>
            <a:endParaRPr lang="en-GB" dirty="0"/>
          </a:p>
          <a:p>
            <a:r>
              <a:rPr lang="en-GB" dirty="0"/>
              <a:t>One is the concept of a “tidy dataset”, which once articulated is a great clarification of the work that we do preparing our data for analysis.</a:t>
            </a:r>
          </a:p>
          <a:p>
            <a:endParaRPr lang="en-GB" dirty="0"/>
          </a:p>
          <a:p>
            <a:r>
              <a:rPr lang="en-GB" dirty="0"/>
              <a:t>The second is the concept of a Repeatable Analytical Pipeline, an idea which in my opinion at least is well overdue.</a:t>
            </a:r>
          </a:p>
          <a:p>
            <a:endParaRPr lang="en-GB" dirty="0"/>
          </a:p>
          <a:p>
            <a:r>
              <a:rPr lang="en-GB" dirty="0"/>
              <a:t>Finally –databases used to be hard for ad hoc work, but not any more!</a:t>
            </a:r>
          </a:p>
          <a:p>
            <a:endParaRPr lang="en-GB" dirty="0"/>
          </a:p>
          <a:p>
            <a:endParaRPr lang="en-GB" dirty="0"/>
          </a:p>
        </p:txBody>
      </p:sp>
      <p:sp>
        <p:nvSpPr>
          <p:cNvPr id="4" name="Slide Number Placeholder 3"/>
          <p:cNvSpPr>
            <a:spLocks noGrp="1"/>
          </p:cNvSpPr>
          <p:nvPr>
            <p:ph type="sldNum" sz="quarter" idx="5"/>
          </p:nvPr>
        </p:nvSpPr>
        <p:spPr/>
        <p:txBody>
          <a:bodyPr/>
          <a:lstStyle/>
          <a:p>
            <a:fld id="{77313AFC-5482-404A-815D-7CD3C9C61C6F}" type="slidenum">
              <a:rPr lang="en-GB" smtClean="0"/>
              <a:t>2</a:t>
            </a:fld>
            <a:endParaRPr lang="en-GB"/>
          </a:p>
        </p:txBody>
      </p:sp>
    </p:spTree>
    <p:extLst>
      <p:ext uri="{BB962C8B-B14F-4D97-AF65-F5344CB8AC3E}">
        <p14:creationId xmlns:p14="http://schemas.microsoft.com/office/powerpoint/2010/main" val="2084805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notebook should be legible and indeed executable on any device with a modern browser. You will need to use a Google Drive account if you want to execute it.</a:t>
            </a:r>
          </a:p>
          <a:p>
            <a:endParaRPr lang="en-GB" dirty="0"/>
          </a:p>
          <a:p>
            <a:r>
              <a:rPr lang="en-GB" dirty="0"/>
              <a:t>I’d be grateful for any feedback and suggestions and if anyone is interested to see the process continued with further normalisation and visualisation of this interesting survey so generously contributed to the public domain by Pew Research, I’ll be happy to use it as the first posting in a computational blog – or is that a clog?</a:t>
            </a:r>
          </a:p>
        </p:txBody>
      </p:sp>
      <p:sp>
        <p:nvSpPr>
          <p:cNvPr id="4" name="Slide Number Placeholder 3"/>
          <p:cNvSpPr>
            <a:spLocks noGrp="1"/>
          </p:cNvSpPr>
          <p:nvPr>
            <p:ph type="sldNum" sz="quarter" idx="5"/>
          </p:nvPr>
        </p:nvSpPr>
        <p:spPr/>
        <p:txBody>
          <a:bodyPr/>
          <a:lstStyle/>
          <a:p>
            <a:fld id="{77313AFC-5482-404A-815D-7CD3C9C61C6F}" type="slidenum">
              <a:rPr lang="en-GB" smtClean="0"/>
              <a:t>3</a:t>
            </a:fld>
            <a:endParaRPr lang="en-GB"/>
          </a:p>
        </p:txBody>
      </p:sp>
    </p:spTree>
    <p:extLst>
      <p:ext uri="{BB962C8B-B14F-4D97-AF65-F5344CB8AC3E}">
        <p14:creationId xmlns:p14="http://schemas.microsoft.com/office/powerpoint/2010/main" val="1200567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594" y="4591546"/>
            <a:ext cx="5492750" cy="4019054"/>
          </a:xfrm>
        </p:spPr>
        <p:txBody>
          <a:bodyPr/>
          <a:lstStyle/>
          <a:p>
            <a:r>
              <a:rPr lang="en-GB" dirty="0"/>
              <a:t>Some innovations are revolutionary in that they separate two things that were formerly inseparable and allow them to follow independent paths.</a:t>
            </a:r>
          </a:p>
          <a:p>
            <a:endParaRPr lang="en-GB" dirty="0"/>
          </a:p>
          <a:p>
            <a:r>
              <a:rPr lang="en-GB" dirty="0"/>
              <a:t>Philip Larkin’s poem about the invention of the contraceptive pill describes how sex could be recreation or procreation without as before necessarily being both at the same time.</a:t>
            </a:r>
          </a:p>
          <a:p>
            <a:endParaRPr lang="en-GB" dirty="0"/>
          </a:p>
          <a:p>
            <a:r>
              <a:rPr lang="en-GB" dirty="0"/>
              <a:t>Similarly, Edgar Codd’s 1970 paper introducing the relational data model showed how when you designed a storage protocol for data you did not need to specify at the same time exactly how you would query and update those data. This separation of physical storage and logical model of data had been introduced with the COBOL language but it was Codd who demonstrated its true potential value.</a:t>
            </a:r>
          </a:p>
          <a:p>
            <a:endParaRPr lang="en-GB" dirty="0"/>
          </a:p>
          <a:p>
            <a:r>
              <a:rPr lang="en-GB" dirty="0"/>
              <a:t>Codd was an interesting character in himself – born in Dorset, served as a pilot in the RAF during World War 2 before starting an academic career that led him to a research position in IBM where he developed his data theory.</a:t>
            </a:r>
          </a:p>
          <a:p>
            <a:endParaRPr lang="en-GB" dirty="0"/>
          </a:p>
          <a:p>
            <a:r>
              <a:rPr lang="en-GB" dirty="0"/>
              <a:t>Apologies for violating the presentation principle that I should not present text to read while saying different words. Please treat the slide as a little cheat sheet of the key principle of relational data, that you should be normative first and pragmatic after.</a:t>
            </a:r>
          </a:p>
          <a:p>
            <a:endParaRPr lang="en-GB" dirty="0"/>
          </a:p>
          <a:p>
            <a:endParaRPr lang="en-GB" dirty="0"/>
          </a:p>
        </p:txBody>
      </p:sp>
      <p:sp>
        <p:nvSpPr>
          <p:cNvPr id="4" name="Slide Number Placeholder 3"/>
          <p:cNvSpPr>
            <a:spLocks noGrp="1"/>
          </p:cNvSpPr>
          <p:nvPr>
            <p:ph type="sldNum" sz="quarter" idx="5"/>
          </p:nvPr>
        </p:nvSpPr>
        <p:spPr/>
        <p:txBody>
          <a:bodyPr/>
          <a:lstStyle/>
          <a:p>
            <a:fld id="{77313AFC-5482-404A-815D-7CD3C9C61C6F}" type="slidenum">
              <a:rPr lang="en-GB" smtClean="0"/>
              <a:t>4</a:t>
            </a:fld>
            <a:endParaRPr lang="en-GB"/>
          </a:p>
        </p:txBody>
      </p:sp>
    </p:spTree>
    <p:extLst>
      <p:ext uri="{BB962C8B-B14F-4D97-AF65-F5344CB8AC3E}">
        <p14:creationId xmlns:p14="http://schemas.microsoft.com/office/powerpoint/2010/main" val="1092738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I’ve shown three main groups in the data analysis community. </a:t>
            </a:r>
          </a:p>
          <a:p>
            <a:endParaRPr lang="en-GB" dirty="0"/>
          </a:p>
          <a:p>
            <a:r>
              <a:rPr lang="en-GB" dirty="0"/>
              <a:t>Survey analysts, the present company, I see as creative and pragmatic but constrained by budget – somewhere like Shoreditch is our natural milieu.</a:t>
            </a:r>
          </a:p>
          <a:p>
            <a:endParaRPr lang="en-GB" dirty="0"/>
          </a:p>
          <a:p>
            <a:r>
              <a:rPr lang="en-GB" dirty="0"/>
              <a:t>Data scientist are more sophisticated and aloof, while the business intelligence community have big budgets and fine suits.</a:t>
            </a:r>
          </a:p>
          <a:p>
            <a:endParaRPr lang="en-GB" dirty="0"/>
          </a:p>
          <a:p>
            <a:r>
              <a:rPr lang="en-GB" dirty="0"/>
              <a:t>Each group has its own priorities, preferred tools, and to some extent their own vocabularies but underlying them all is essentially the same problem domain.</a:t>
            </a:r>
          </a:p>
        </p:txBody>
      </p:sp>
      <p:sp>
        <p:nvSpPr>
          <p:cNvPr id="4" name="Slide Number Placeholder 3"/>
          <p:cNvSpPr>
            <a:spLocks noGrp="1"/>
          </p:cNvSpPr>
          <p:nvPr>
            <p:ph type="sldNum" sz="quarter" idx="5"/>
          </p:nvPr>
        </p:nvSpPr>
        <p:spPr/>
        <p:txBody>
          <a:bodyPr/>
          <a:lstStyle/>
          <a:p>
            <a:fld id="{77313AFC-5482-404A-815D-7CD3C9C61C6F}" type="slidenum">
              <a:rPr lang="en-GB" smtClean="0"/>
              <a:t>5</a:t>
            </a:fld>
            <a:endParaRPr lang="en-GB"/>
          </a:p>
        </p:txBody>
      </p:sp>
    </p:spTree>
    <p:extLst>
      <p:ext uri="{BB962C8B-B14F-4D97-AF65-F5344CB8AC3E}">
        <p14:creationId xmlns:p14="http://schemas.microsoft.com/office/powerpoint/2010/main" val="2548492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I’ll whizz through this chart because it’s restating matters familiar to us all.</a:t>
            </a:r>
          </a:p>
          <a:p>
            <a:endParaRPr lang="en-GB" dirty="0"/>
          </a:p>
          <a:p>
            <a:r>
              <a:rPr lang="en-GB" dirty="0"/>
              <a:t>Maybe we’ve all had discussions with database enthusiasts who assume questionnaire data is as easy to model as most commercial data.</a:t>
            </a:r>
          </a:p>
          <a:p>
            <a:endParaRPr lang="en-GB" dirty="0"/>
          </a:p>
          <a:p>
            <a:r>
              <a:rPr lang="en-GB" dirty="0"/>
              <a:t>Over the years I’ve come to realise that none of these present real difficulties in relational modelling if you are sufficiently radical in your approach.</a:t>
            </a:r>
          </a:p>
          <a:p>
            <a:endParaRPr lang="en-GB" dirty="0"/>
          </a:p>
          <a:p>
            <a:r>
              <a:rPr lang="en-GB" dirty="0"/>
              <a:t>The only real difficulty in my opinion is that most commercial databases have lifetimes measured in years or decades, while ad hoc survey databases have lifetimes of little more than days, despite being each as complex schematically as many commercial systems.</a:t>
            </a:r>
          </a:p>
          <a:p>
            <a:endParaRPr lang="en-GB" dirty="0"/>
          </a:p>
          <a:p>
            <a:r>
              <a:rPr lang="en-GB" dirty="0"/>
              <a:t>Production database systems are focused on performance at scale, rather than on  simplifying the database schema preparation.</a:t>
            </a:r>
          </a:p>
          <a:p>
            <a:endParaRPr lang="en-GB" dirty="0"/>
          </a:p>
          <a:p>
            <a:r>
              <a:rPr lang="en-GB" dirty="0"/>
              <a:t>The priorities for most survey research are the other way round.</a:t>
            </a:r>
          </a:p>
        </p:txBody>
      </p:sp>
      <p:sp>
        <p:nvSpPr>
          <p:cNvPr id="4" name="Slide Number Placeholder 3"/>
          <p:cNvSpPr>
            <a:spLocks noGrp="1"/>
          </p:cNvSpPr>
          <p:nvPr>
            <p:ph type="sldNum" sz="quarter" idx="5"/>
          </p:nvPr>
        </p:nvSpPr>
        <p:spPr/>
        <p:txBody>
          <a:bodyPr/>
          <a:lstStyle/>
          <a:p>
            <a:fld id="{77313AFC-5482-404A-815D-7CD3C9C61C6F}" type="slidenum">
              <a:rPr lang="en-GB" smtClean="0"/>
              <a:t>6</a:t>
            </a:fld>
            <a:endParaRPr lang="en-GB"/>
          </a:p>
        </p:txBody>
      </p:sp>
    </p:spTree>
    <p:extLst>
      <p:ext uri="{BB962C8B-B14F-4D97-AF65-F5344CB8AC3E}">
        <p14:creationId xmlns:p14="http://schemas.microsoft.com/office/powerpoint/2010/main" val="2629973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t>What makes survey data so difficult to handle is precisely the fact that they have a complex schema, and that unless delivered with a Triple-S XML level 3 description, the analyst has to manually reconstruct much if not all of the schema information, often with scant documentation.</a:t>
            </a:r>
          </a:p>
          <a:p>
            <a:endParaRPr lang="en-GB" sz="1100" dirty="0"/>
          </a:p>
          <a:p>
            <a:r>
              <a:rPr lang="en-GB" sz="1100" dirty="0"/>
              <a:t>A typical survey data record delivered today, like the one examined in the notebook accompanying this talk, has hundreds of data fields, many of them empty.</a:t>
            </a:r>
          </a:p>
          <a:p>
            <a:endParaRPr lang="en-GB" sz="1100" dirty="0"/>
          </a:p>
          <a:p>
            <a:r>
              <a:rPr lang="en-GB" sz="1100" dirty="0"/>
              <a:t>Unasked optional questions are left blank, making it impossible to distinguish informants who are filtered from informants who gave no answer.</a:t>
            </a:r>
          </a:p>
          <a:p>
            <a:endParaRPr lang="en-GB" sz="1100" dirty="0"/>
          </a:p>
          <a:p>
            <a:r>
              <a:rPr lang="en-GB" sz="1100" dirty="0"/>
              <a:t>There are many repeated fields, typically for each expected possible answer to a question, each brand in a product field, each household member up to some generous limit, with hardly any populated with data.</a:t>
            </a:r>
          </a:p>
          <a:p>
            <a:endParaRPr lang="en-GB" sz="1100" dirty="0"/>
          </a:p>
          <a:p>
            <a:r>
              <a:rPr lang="en-GB" sz="1100" dirty="0"/>
              <a:t>Something is clearly wrong here. Before exploring these data the analyst has to specify some treatment for each of these fields.</a:t>
            </a:r>
          </a:p>
          <a:p>
            <a:endParaRPr lang="en-GB" sz="1100" dirty="0"/>
          </a:p>
          <a:p>
            <a:r>
              <a:rPr lang="en-GB" sz="1100" dirty="0"/>
              <a:t>The actual questionnaire though as presented to each informant is often very simple - tens not hundreds of questions.</a:t>
            </a:r>
          </a:p>
          <a:p>
            <a:endParaRPr lang="en-GB" sz="1100" dirty="0"/>
          </a:p>
          <a:p>
            <a:r>
              <a:rPr lang="en-GB" sz="1100" dirty="0"/>
              <a:t>A normalised relational model of the questionnaire is also succinct – with a size more in proportion with the researcher and informant’s perception of the questionnaire.</a:t>
            </a:r>
          </a:p>
          <a:p>
            <a:endParaRPr lang="en-GB" sz="1100" dirty="0"/>
          </a:p>
          <a:p>
            <a:r>
              <a:rPr lang="en-GB" sz="1100" dirty="0"/>
              <a:t>Once you set your objective as identifying the schema of this database and using the data fields to populate it, there is a panoply of tools - open source tools too, to facilitate your work. Your reward is a database that is easy to explore and analyse.</a:t>
            </a:r>
          </a:p>
        </p:txBody>
      </p:sp>
      <p:sp>
        <p:nvSpPr>
          <p:cNvPr id="4" name="Slide Number Placeholder 3"/>
          <p:cNvSpPr>
            <a:spLocks noGrp="1"/>
          </p:cNvSpPr>
          <p:nvPr>
            <p:ph type="sldNum" sz="quarter" idx="5"/>
          </p:nvPr>
        </p:nvSpPr>
        <p:spPr/>
        <p:txBody>
          <a:bodyPr/>
          <a:lstStyle/>
          <a:p>
            <a:r>
              <a:rPr lang="en-GB" dirty="0"/>
              <a:t>,</a:t>
            </a:r>
            <a:fld id="{77313AFC-5482-404A-815D-7CD3C9C61C6F}" type="slidenum">
              <a:rPr lang="en-GB" smtClean="0"/>
              <a:t>7</a:t>
            </a:fld>
            <a:endParaRPr lang="en-GB" dirty="0"/>
          </a:p>
        </p:txBody>
      </p:sp>
    </p:spTree>
    <p:extLst>
      <p:ext uri="{BB962C8B-B14F-4D97-AF65-F5344CB8AC3E}">
        <p14:creationId xmlns:p14="http://schemas.microsoft.com/office/powerpoint/2010/main" val="1536636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many years databases were managed with expensive proprietary software on very expensively configured computers.</a:t>
            </a:r>
          </a:p>
          <a:p>
            <a:r>
              <a:rPr lang="en-GB" dirty="0"/>
              <a:t>They were optimised around the role of capturing transactional data in real time, and not well positioned for analytical processing which often requires full table scans.</a:t>
            </a:r>
          </a:p>
          <a:p>
            <a:r>
              <a:rPr lang="en-GB" dirty="0"/>
              <a:t>This led to a genre of management information software designed around analytical processing, to provide business information for decision makers, and concepts like data warehouse and data lake dealing with snapshots of the transactional data.</a:t>
            </a:r>
          </a:p>
          <a:p>
            <a:r>
              <a:rPr lang="en-GB" dirty="0"/>
              <a:t>The expense of this system meant that the kind of access we need for survey analysis – each project its own database with its own schema – was tightly guarded by an elite priesthood of Database Administrators.</a:t>
            </a:r>
          </a:p>
          <a:p>
            <a:r>
              <a:rPr lang="en-GB" dirty="0"/>
              <a:t>Now things have changed.</a:t>
            </a:r>
          </a:p>
          <a:p>
            <a:r>
              <a:rPr lang="en-GB" dirty="0"/>
              <a:t>Greatly improved hardware means that for survey-sized databases even full table scans require trivial computational times.</a:t>
            </a:r>
          </a:p>
          <a:p>
            <a:r>
              <a:rPr lang="en-GB" dirty="0"/>
              <a:t>For much larger datasets there are databases with exotic internals (column stores for instance) that expose a familiar SQL interface to the world.</a:t>
            </a:r>
          </a:p>
          <a:p>
            <a:r>
              <a:rPr lang="en-GB" dirty="0"/>
              <a:t>Last but not least, there are extremely powerful open source systems. I’ve signalled out Postgres, which can now be configured in the cloud in minutes, and SQLite which is by far the most widely deployed relational database implementation in the world. Probably every device in this room contains tens of instances of SQLite.</a:t>
            </a:r>
          </a:p>
        </p:txBody>
      </p:sp>
      <p:sp>
        <p:nvSpPr>
          <p:cNvPr id="4" name="Slide Number Placeholder 3"/>
          <p:cNvSpPr>
            <a:spLocks noGrp="1"/>
          </p:cNvSpPr>
          <p:nvPr>
            <p:ph type="sldNum" sz="quarter" idx="5"/>
          </p:nvPr>
        </p:nvSpPr>
        <p:spPr/>
        <p:txBody>
          <a:bodyPr/>
          <a:lstStyle/>
          <a:p>
            <a:fld id="{77313AFC-5482-404A-815D-7CD3C9C61C6F}" type="slidenum">
              <a:rPr lang="en-GB" smtClean="0"/>
              <a:t>8</a:t>
            </a:fld>
            <a:endParaRPr lang="en-GB"/>
          </a:p>
        </p:txBody>
      </p:sp>
    </p:spTree>
    <p:extLst>
      <p:ext uri="{BB962C8B-B14F-4D97-AF65-F5344CB8AC3E}">
        <p14:creationId xmlns:p14="http://schemas.microsoft.com/office/powerpoint/2010/main" val="195609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50240" y="3916017"/>
            <a:ext cx="10899030" cy="1341783"/>
          </a:xfrm>
        </p:spPr>
        <p:txBody>
          <a:bodyPr anchor="ctr" anchorCtr="0">
            <a:normAutofit/>
          </a:bodyPr>
          <a:lstStyle>
            <a:lvl1pPr marL="0" indent="0" algn="ctr">
              <a:buNone/>
              <a:defRPr sz="3000">
                <a:solidFill>
                  <a:srgbClr val="1660A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itle 6"/>
          <p:cNvSpPr>
            <a:spLocks noGrp="1"/>
          </p:cNvSpPr>
          <p:nvPr>
            <p:ph type="title"/>
          </p:nvPr>
        </p:nvSpPr>
        <p:spPr>
          <a:xfrm>
            <a:off x="650240" y="1975265"/>
            <a:ext cx="10899030" cy="1602822"/>
          </a:xfrm>
        </p:spPr>
        <p:txBody>
          <a:bodyPr>
            <a:normAutofit/>
          </a:bodyPr>
          <a:lstStyle>
            <a:lvl1pPr algn="ctr">
              <a:defRPr sz="4400">
                <a:solidFill>
                  <a:srgbClr val="241E24"/>
                </a:solidFill>
              </a:defRPr>
            </a:lvl1pPr>
          </a:lstStyle>
          <a:p>
            <a:r>
              <a:rPr lang="en-US"/>
              <a:t>Click to edit Master title style</a:t>
            </a:r>
            <a:endParaRPr lang="en-US" dirty="0"/>
          </a:p>
        </p:txBody>
      </p:sp>
    </p:spTree>
    <p:extLst>
      <p:ext uri="{BB962C8B-B14F-4D97-AF65-F5344CB8AC3E}">
        <p14:creationId xmlns:p14="http://schemas.microsoft.com/office/powerpoint/2010/main" val="1632596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41E24"/>
                </a:solidFill>
              </a:defRPr>
            </a:lvl1pPr>
          </a:lstStyle>
          <a:p>
            <a:r>
              <a:rPr lang="en-US"/>
              <a:t>Click to edit Master title style</a:t>
            </a:r>
            <a:endParaRPr lang="en-US" dirty="0"/>
          </a:p>
        </p:txBody>
      </p:sp>
      <p:sp>
        <p:nvSpPr>
          <p:cNvPr id="3" name="Content Placeholder 2"/>
          <p:cNvSpPr>
            <a:spLocks noGrp="1"/>
          </p:cNvSpPr>
          <p:nvPr>
            <p:ph idx="1"/>
          </p:nvPr>
        </p:nvSpPr>
        <p:spPr>
          <a:xfrm>
            <a:off x="650239" y="1825625"/>
            <a:ext cx="10879151" cy="3457575"/>
          </a:xfrm>
        </p:spPr>
        <p:txBody>
          <a:bodyPr/>
          <a:lstStyle>
            <a:lvl1pPr>
              <a:buClr>
                <a:srgbClr val="1660A2"/>
              </a:buClr>
              <a:defRPr>
                <a:solidFill>
                  <a:srgbClr val="241E24"/>
                </a:solidFill>
              </a:defRPr>
            </a:lvl1pPr>
            <a:lvl2pPr>
              <a:buClr>
                <a:srgbClr val="DA6112"/>
              </a:buClr>
              <a:defRPr>
                <a:solidFill>
                  <a:srgbClr val="241E24"/>
                </a:solidFill>
              </a:defRPr>
            </a:lvl2pPr>
            <a:lvl3pPr>
              <a:buClr>
                <a:srgbClr val="1660A2"/>
              </a:buClr>
              <a:defRPr>
                <a:solidFill>
                  <a:srgbClr val="241E24"/>
                </a:solidFill>
              </a:defRPr>
            </a:lvl3pPr>
            <a:lvl4pPr>
              <a:buClr>
                <a:srgbClr val="96C121"/>
              </a:buClr>
              <a:defRPr>
                <a:solidFill>
                  <a:srgbClr val="241E24"/>
                </a:solidFill>
              </a:defRPr>
            </a:lvl4pPr>
            <a:lvl5pPr>
              <a:buClr>
                <a:srgbClr val="1660A2"/>
              </a:buClr>
              <a:defRPr>
                <a:solidFill>
                  <a:srgbClr val="241E2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7452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flip="none" rotWithShape="1">
          <a:gsLst>
            <a:gs pos="100000">
              <a:schemeClr val="accent4">
                <a:lumMod val="60000"/>
                <a:lumOff val="40000"/>
              </a:schemeClr>
            </a:gs>
            <a:gs pos="0">
              <a:schemeClr val="bg1"/>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2703" y="1709738"/>
            <a:ext cx="10836687" cy="2186401"/>
          </a:xfrm>
        </p:spPr>
        <p:txBody>
          <a:bodyPr anchor="b">
            <a:normAutofit/>
          </a:bodyPr>
          <a:lstStyle>
            <a:lvl1pPr>
              <a:defRPr sz="3600">
                <a:solidFill>
                  <a:srgbClr val="1660A2"/>
                </a:solidFill>
              </a:defRPr>
            </a:lvl1pPr>
          </a:lstStyle>
          <a:p>
            <a:r>
              <a:rPr lang="en-US"/>
              <a:t>Click to edit Master title style</a:t>
            </a:r>
            <a:endParaRPr lang="en-US" dirty="0"/>
          </a:p>
        </p:txBody>
      </p:sp>
      <p:sp>
        <p:nvSpPr>
          <p:cNvPr id="3" name="Text Placeholder 2"/>
          <p:cNvSpPr>
            <a:spLocks noGrp="1"/>
          </p:cNvSpPr>
          <p:nvPr>
            <p:ph type="body" idx="1"/>
          </p:nvPr>
        </p:nvSpPr>
        <p:spPr>
          <a:xfrm>
            <a:off x="692704" y="4291290"/>
            <a:ext cx="10836686" cy="976450"/>
          </a:xfrm>
        </p:spPr>
        <p:txBody>
          <a:bodyPr/>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856534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1600" y="365126"/>
            <a:ext cx="8990717" cy="929264"/>
          </a:xfrm>
        </p:spPr>
        <p:txBody>
          <a:bodyPr/>
          <a:lstStyle>
            <a:lvl1pPr>
              <a:defRPr>
                <a:solidFill>
                  <a:srgbClr val="241E24"/>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51600" y="1825625"/>
            <a:ext cx="5181600" cy="3402358"/>
          </a:xfrm>
        </p:spPr>
        <p:txBody>
          <a:bodyPr/>
          <a:lstStyle>
            <a:lvl1pPr>
              <a:buClr>
                <a:srgbClr val="1660A2"/>
              </a:buClr>
              <a:defRPr>
                <a:solidFill>
                  <a:srgbClr val="241E24"/>
                </a:solidFill>
              </a:defRPr>
            </a:lvl1pPr>
            <a:lvl2pPr>
              <a:buClr>
                <a:srgbClr val="DA6112"/>
              </a:buClr>
              <a:defRPr>
                <a:solidFill>
                  <a:srgbClr val="241E24"/>
                </a:solidFill>
              </a:defRPr>
            </a:lvl2pPr>
            <a:lvl3pPr>
              <a:buClr>
                <a:srgbClr val="1660A2"/>
              </a:buClr>
              <a:defRPr>
                <a:solidFill>
                  <a:srgbClr val="241E24"/>
                </a:solidFill>
              </a:defRPr>
            </a:lvl3pPr>
            <a:lvl4pPr>
              <a:buClr>
                <a:srgbClr val="96C121"/>
              </a:buClr>
              <a:defRPr>
                <a:solidFill>
                  <a:srgbClr val="241E24"/>
                </a:solidFill>
              </a:defRPr>
            </a:lvl4pPr>
            <a:lvl5pPr>
              <a:buClr>
                <a:srgbClr val="1660A2"/>
              </a:buClr>
              <a:defRPr>
                <a:solidFill>
                  <a:srgbClr val="241E2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51104" y="1825625"/>
            <a:ext cx="5181600" cy="3402358"/>
          </a:xfrm>
        </p:spPr>
        <p:txBody>
          <a:bodyPr/>
          <a:lstStyle>
            <a:lvl1pPr>
              <a:buClr>
                <a:srgbClr val="1660A2"/>
              </a:buClr>
              <a:defRPr>
                <a:solidFill>
                  <a:srgbClr val="241E24"/>
                </a:solidFill>
              </a:defRPr>
            </a:lvl1pPr>
            <a:lvl2pPr>
              <a:buClr>
                <a:srgbClr val="DA6112"/>
              </a:buClr>
              <a:defRPr>
                <a:solidFill>
                  <a:srgbClr val="241E24"/>
                </a:solidFill>
              </a:defRPr>
            </a:lvl2pPr>
            <a:lvl3pPr>
              <a:buClr>
                <a:srgbClr val="1660A2"/>
              </a:buClr>
              <a:defRPr>
                <a:solidFill>
                  <a:srgbClr val="241E24"/>
                </a:solidFill>
              </a:defRPr>
            </a:lvl3pPr>
            <a:lvl4pPr>
              <a:buClr>
                <a:srgbClr val="96C121"/>
              </a:buClr>
              <a:defRPr>
                <a:solidFill>
                  <a:srgbClr val="241E24"/>
                </a:solidFill>
              </a:defRPr>
            </a:lvl4pPr>
            <a:lvl5pPr>
              <a:buClr>
                <a:srgbClr val="1660A2"/>
              </a:buClr>
              <a:defRPr>
                <a:solidFill>
                  <a:srgbClr val="241E2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83871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1600" y="365125"/>
            <a:ext cx="8989200" cy="928800"/>
          </a:xfrm>
        </p:spPr>
        <p:txBody>
          <a:bodyPr/>
          <a:lstStyle>
            <a:lvl1pPr>
              <a:defRPr>
                <a:solidFill>
                  <a:srgbClr val="241E24"/>
                </a:solidFill>
              </a:defRPr>
            </a:lvl1pPr>
          </a:lstStyle>
          <a:p>
            <a:r>
              <a:rPr lang="en-US"/>
              <a:t>Click to edit Master title style</a:t>
            </a:r>
            <a:endParaRPr lang="en-US" dirty="0"/>
          </a:p>
        </p:txBody>
      </p:sp>
      <p:sp>
        <p:nvSpPr>
          <p:cNvPr id="3" name="Text Placeholder 2"/>
          <p:cNvSpPr>
            <a:spLocks noGrp="1"/>
          </p:cNvSpPr>
          <p:nvPr>
            <p:ph type="body" idx="1"/>
          </p:nvPr>
        </p:nvSpPr>
        <p:spPr>
          <a:xfrm>
            <a:off x="651600" y="1681163"/>
            <a:ext cx="5157787" cy="823912"/>
          </a:xfrm>
        </p:spPr>
        <p:txBody>
          <a:bodyPr anchor="ctr" anchorCtr="0"/>
          <a:lstStyle>
            <a:lvl1pPr marL="0" indent="0">
              <a:buNone/>
              <a:defRPr sz="2400" b="1">
                <a:solidFill>
                  <a:srgbClr val="1660A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51599" y="2505075"/>
            <a:ext cx="5157787" cy="2782542"/>
          </a:xfrm>
        </p:spPr>
        <p:txBody>
          <a:bodyPr/>
          <a:lstStyle>
            <a:lvl1pPr>
              <a:buClr>
                <a:srgbClr val="1660A2"/>
              </a:buClr>
              <a:defRPr>
                <a:solidFill>
                  <a:srgbClr val="241E24"/>
                </a:solidFill>
              </a:defRPr>
            </a:lvl1pPr>
            <a:lvl2pPr>
              <a:buClr>
                <a:srgbClr val="DA6112"/>
              </a:buClr>
              <a:defRPr>
                <a:solidFill>
                  <a:srgbClr val="241E24"/>
                </a:solidFill>
              </a:defRPr>
            </a:lvl2pPr>
            <a:lvl3pPr>
              <a:buClr>
                <a:srgbClr val="1660A2"/>
              </a:buClr>
              <a:defRPr>
                <a:solidFill>
                  <a:srgbClr val="241E24"/>
                </a:solidFill>
              </a:defRPr>
            </a:lvl3pPr>
            <a:lvl4pPr>
              <a:buClr>
                <a:srgbClr val="DA6112"/>
              </a:buClr>
              <a:defRPr>
                <a:solidFill>
                  <a:srgbClr val="241E24"/>
                </a:solidFill>
              </a:defRPr>
            </a:lvl4pPr>
            <a:lvl5pPr>
              <a:buClr>
                <a:srgbClr val="1660A2"/>
              </a:buClr>
              <a:defRPr>
                <a:solidFill>
                  <a:srgbClr val="241E2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51105" y="1672674"/>
            <a:ext cx="5183188" cy="823912"/>
          </a:xfrm>
        </p:spPr>
        <p:txBody>
          <a:bodyPr anchor="ctr" anchorCtr="0"/>
          <a:lstStyle>
            <a:lvl1pPr marL="0" indent="0">
              <a:buNone/>
              <a:defRPr sz="2400" b="1">
                <a:solidFill>
                  <a:srgbClr val="1660A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51105" y="2505075"/>
            <a:ext cx="5183188" cy="2782542"/>
          </a:xfrm>
        </p:spPr>
        <p:txBody>
          <a:bodyPr/>
          <a:lstStyle>
            <a:lvl1pPr>
              <a:buClr>
                <a:srgbClr val="1660A2"/>
              </a:buClr>
              <a:defRPr>
                <a:solidFill>
                  <a:srgbClr val="241E24"/>
                </a:solidFill>
              </a:defRPr>
            </a:lvl1pPr>
            <a:lvl2pPr>
              <a:buClr>
                <a:srgbClr val="DA6112"/>
              </a:buClr>
              <a:defRPr>
                <a:solidFill>
                  <a:srgbClr val="241E24"/>
                </a:solidFill>
              </a:defRPr>
            </a:lvl2pPr>
            <a:lvl3pPr>
              <a:buClr>
                <a:srgbClr val="1660A2"/>
              </a:buClr>
              <a:defRPr>
                <a:solidFill>
                  <a:srgbClr val="241E24"/>
                </a:solidFill>
              </a:defRPr>
            </a:lvl3pPr>
            <a:lvl4pPr>
              <a:buClr>
                <a:srgbClr val="96C121"/>
              </a:buClr>
              <a:defRPr>
                <a:solidFill>
                  <a:srgbClr val="241E24"/>
                </a:solidFill>
              </a:defRPr>
            </a:lvl4pPr>
            <a:lvl5pPr>
              <a:buClr>
                <a:srgbClr val="1660A2"/>
              </a:buClr>
              <a:defRPr>
                <a:solidFill>
                  <a:srgbClr val="241E2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91919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41E24"/>
                </a:solidFill>
              </a:defRPr>
            </a:lvl1pPr>
          </a:lstStyle>
          <a:p>
            <a:r>
              <a:rPr lang="en-US"/>
              <a:t>Click to edit Master title style</a:t>
            </a:r>
            <a:endParaRPr lang="en-US" dirty="0"/>
          </a:p>
        </p:txBody>
      </p:sp>
    </p:spTree>
    <p:extLst>
      <p:ext uri="{BB962C8B-B14F-4D97-AF65-F5344CB8AC3E}">
        <p14:creationId xmlns:p14="http://schemas.microsoft.com/office/powerpoint/2010/main" val="1647978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3852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1600" y="457200"/>
            <a:ext cx="8989200" cy="1040400"/>
          </a:xfrm>
        </p:spPr>
        <p:txBody>
          <a:bodyPr anchor="ctr" anchorCtr="0">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5362092" y="2057400"/>
            <a:ext cx="6172200" cy="3269974"/>
          </a:xfrm>
        </p:spPr>
        <p:txBody>
          <a:bodyPr/>
          <a:lstStyle>
            <a:lvl1pPr>
              <a:buClr>
                <a:srgbClr val="1660A2"/>
              </a:buClr>
              <a:defRPr sz="3200">
                <a:solidFill>
                  <a:srgbClr val="241E24"/>
                </a:solidFill>
              </a:defRPr>
            </a:lvl1pPr>
            <a:lvl2pPr>
              <a:buClr>
                <a:srgbClr val="DA6112"/>
              </a:buClr>
              <a:defRPr sz="2800">
                <a:solidFill>
                  <a:srgbClr val="241E24"/>
                </a:solidFill>
              </a:defRPr>
            </a:lvl2pPr>
            <a:lvl3pPr>
              <a:buClr>
                <a:srgbClr val="1660A2"/>
              </a:buClr>
              <a:defRPr sz="2400">
                <a:solidFill>
                  <a:srgbClr val="241E24"/>
                </a:solidFill>
              </a:defRPr>
            </a:lvl3pPr>
            <a:lvl4pPr>
              <a:buClr>
                <a:srgbClr val="96C121"/>
              </a:buClr>
              <a:defRPr sz="2000">
                <a:solidFill>
                  <a:srgbClr val="241E24"/>
                </a:solidFill>
              </a:defRPr>
            </a:lvl4pPr>
            <a:lvl5pPr>
              <a:buClr>
                <a:srgbClr val="1660A2"/>
              </a:buClr>
              <a:defRPr sz="2000">
                <a:solidFill>
                  <a:srgbClr val="241E24"/>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51600" y="2057400"/>
            <a:ext cx="3932237" cy="3269974"/>
          </a:xfrm>
        </p:spPr>
        <p:txBody>
          <a:bodyPr/>
          <a:lstStyle>
            <a:lvl1pPr marL="0" indent="0">
              <a:buNone/>
              <a:defRPr sz="1600">
                <a:solidFill>
                  <a:srgbClr val="241E24"/>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82316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1599" y="457200"/>
            <a:ext cx="8989200" cy="1040400"/>
          </a:xfrm>
        </p:spPr>
        <p:txBody>
          <a:bodyPr anchor="ctr" anchorCtr="0">
            <a:normAutofit/>
          </a:bodyPr>
          <a:lstStyle>
            <a:lvl1pPr>
              <a:defRPr sz="3600">
                <a:solidFill>
                  <a:srgbClr val="241E24"/>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5362093" y="2047461"/>
            <a:ext cx="6172200" cy="3250096"/>
          </a:xfrm>
          <a:ln>
            <a:solidFill>
              <a:srgbClr val="1660A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51599" y="2057400"/>
            <a:ext cx="3932237" cy="3250096"/>
          </a:xfrm>
        </p:spPr>
        <p:txBody>
          <a:bodyPr/>
          <a:lstStyle>
            <a:lvl1pPr marL="0" indent="0">
              <a:buNone/>
              <a:defRPr sz="1600">
                <a:solidFill>
                  <a:srgbClr val="241E24"/>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15301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2000">
              <a:schemeClr val="accent4">
                <a:lumMod val="5000"/>
                <a:lumOff val="95000"/>
              </a:schemeClr>
            </a:gs>
            <a:gs pos="91000">
              <a:schemeClr val="accent4">
                <a:lumMod val="40000"/>
                <a:lumOff val="60000"/>
              </a:schemeClr>
            </a:gs>
          </a:gsLst>
          <a:lin ang="5400000" scaled="0"/>
          <a:tileRect/>
        </a:gradFill>
        <a:effectLst/>
      </p:bgPr>
    </p:bg>
    <p:spTree>
      <p:nvGrpSpPr>
        <p:cNvPr id="1" name=""/>
        <p:cNvGrpSpPr/>
        <p:nvPr/>
      </p:nvGrpSpPr>
      <p:grpSpPr>
        <a:xfrm>
          <a:off x="0" y="0"/>
          <a:ext cx="0" cy="0"/>
          <a:chOff x="0" y="0"/>
          <a:chExt cx="0" cy="0"/>
        </a:xfrm>
      </p:grpSpPr>
      <p:sp>
        <p:nvSpPr>
          <p:cNvPr id="8" name="Rectangle 7"/>
          <p:cNvSpPr/>
          <p:nvPr userDrawn="1"/>
        </p:nvSpPr>
        <p:spPr>
          <a:xfrm>
            <a:off x="0" y="5689600"/>
            <a:ext cx="12192000" cy="1168400"/>
          </a:xfrm>
          <a:prstGeom prst="rect">
            <a:avLst/>
          </a:prstGeom>
          <a:solidFill>
            <a:srgbClr val="166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9992359" y="512134"/>
            <a:ext cx="1590041" cy="635247"/>
          </a:xfrm>
          <a:prstGeom prst="rect">
            <a:avLst/>
          </a:prstGeom>
        </p:spPr>
      </p:pic>
      <p:sp>
        <p:nvSpPr>
          <p:cNvPr id="2" name="Title Placeholder 1"/>
          <p:cNvSpPr>
            <a:spLocks noGrp="1"/>
          </p:cNvSpPr>
          <p:nvPr>
            <p:ph type="title"/>
          </p:nvPr>
        </p:nvSpPr>
        <p:spPr>
          <a:xfrm>
            <a:off x="650240" y="365126"/>
            <a:ext cx="8990717" cy="929264"/>
          </a:xfrm>
          <a:prstGeom prst="rect">
            <a:avLst/>
          </a:prstGeom>
        </p:spPr>
        <p:txBody>
          <a:bodyPr vert="horz" lIns="0" tIns="0" rIns="0" bIns="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50240" y="1825625"/>
            <a:ext cx="10703560" cy="3457575"/>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2" name="Straight Connector 11"/>
          <p:cNvCxnSpPr/>
          <p:nvPr userDrawn="1"/>
        </p:nvCxnSpPr>
        <p:spPr>
          <a:xfrm flipH="1">
            <a:off x="650240" y="1442720"/>
            <a:ext cx="10871200" cy="0"/>
          </a:xfrm>
          <a:prstGeom prst="line">
            <a:avLst/>
          </a:prstGeom>
          <a:ln>
            <a:solidFill>
              <a:srgbClr val="1660A2"/>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671944" y="5872555"/>
            <a:ext cx="3381433" cy="738664"/>
          </a:xfrm>
          <a:prstGeom prst="rect">
            <a:avLst/>
          </a:prstGeom>
          <a:noFill/>
        </p:spPr>
        <p:txBody>
          <a:bodyPr wrap="square" rtlCol="0">
            <a:spAutoFit/>
          </a:bodyPr>
          <a:lstStyle/>
          <a:p>
            <a:r>
              <a:rPr lang="en-GB" sz="1400" kern="1200" baseline="0" dirty="0">
                <a:solidFill>
                  <a:schemeClr val="bg1"/>
                </a:solidFill>
                <a:latin typeface="Gotham Bold" charset="0"/>
                <a:ea typeface="Gotham Bold" charset="0"/>
                <a:cs typeface="Gotham Bold" charset="0"/>
              </a:rPr>
              <a:t>Iain M MacKay</a:t>
            </a:r>
          </a:p>
          <a:p>
            <a:r>
              <a:rPr lang="en-GB" sz="1400" kern="1200" baseline="0" dirty="0">
                <a:solidFill>
                  <a:schemeClr val="bg1"/>
                </a:solidFill>
                <a:latin typeface="Gotham Bold" charset="0"/>
                <a:ea typeface="Gotham Bold" charset="0"/>
                <a:cs typeface="Gotham Bold" charset="0"/>
              </a:rPr>
              <a:t>X-MR Limited</a:t>
            </a:r>
          </a:p>
          <a:p>
            <a:r>
              <a:rPr lang="en-GB" sz="1400" kern="1200" baseline="0" dirty="0">
                <a:solidFill>
                  <a:schemeClr val="bg1"/>
                </a:solidFill>
                <a:latin typeface="Gotham Bold" charset="0"/>
                <a:ea typeface="Gotham Bold" charset="0"/>
                <a:cs typeface="Gotham Bold" charset="0"/>
              </a:rPr>
              <a:t>https://www.x-mr.com</a:t>
            </a:r>
          </a:p>
        </p:txBody>
      </p:sp>
      <p:sp>
        <p:nvSpPr>
          <p:cNvPr id="13" name="TextBox 12"/>
          <p:cNvSpPr txBox="1"/>
          <p:nvPr userDrawn="1"/>
        </p:nvSpPr>
        <p:spPr>
          <a:xfrm>
            <a:off x="3563112" y="5826389"/>
            <a:ext cx="5065776" cy="830997"/>
          </a:xfrm>
          <a:prstGeom prst="rect">
            <a:avLst/>
          </a:prstGeom>
          <a:noFill/>
        </p:spPr>
        <p:txBody>
          <a:bodyPr wrap="square" rtlCol="0">
            <a:spAutoFit/>
          </a:bodyPr>
          <a:lstStyle/>
          <a:p>
            <a:pPr algn="ctr">
              <a:lnSpc>
                <a:spcPct val="100000"/>
              </a:lnSpc>
            </a:pPr>
            <a:r>
              <a:rPr lang="en-GB" sz="1600" dirty="0">
                <a:solidFill>
                  <a:schemeClr val="bg1"/>
                </a:solidFill>
                <a:latin typeface="Gotham Bold" charset="0"/>
                <a:ea typeface="Gotham Bold" charset="0"/>
                <a:cs typeface="Gotham Bold" charset="0"/>
              </a:rPr>
              <a:t>Extract, Transform, Load: Transferring Surveys to the Corporate World</a:t>
            </a:r>
          </a:p>
          <a:p>
            <a:pPr algn="ctr">
              <a:lnSpc>
                <a:spcPct val="100000"/>
              </a:lnSpc>
            </a:pPr>
            <a:r>
              <a:rPr lang="en-US" sz="1600" kern="1200" dirty="0">
                <a:solidFill>
                  <a:schemeClr val="bg1"/>
                </a:solidFill>
                <a:latin typeface="Gotham Bold" charset="0"/>
                <a:ea typeface="Gotham Bold" charset="0"/>
                <a:cs typeface="Gotham Bold" charset="0"/>
              </a:rPr>
              <a:t>ASC 2021</a:t>
            </a:r>
          </a:p>
        </p:txBody>
      </p:sp>
      <p:sp>
        <p:nvSpPr>
          <p:cNvPr id="4" name="TextBox 3"/>
          <p:cNvSpPr txBox="1"/>
          <p:nvPr userDrawn="1"/>
        </p:nvSpPr>
        <p:spPr>
          <a:xfrm>
            <a:off x="9640957" y="6072610"/>
            <a:ext cx="2079988" cy="338554"/>
          </a:xfrm>
          <a:prstGeom prst="rect">
            <a:avLst/>
          </a:prstGeom>
          <a:noFill/>
        </p:spPr>
        <p:txBody>
          <a:bodyPr wrap="square" rtlCol="0">
            <a:spAutoFit/>
          </a:bodyPr>
          <a:lstStyle/>
          <a:p>
            <a:pPr algn="r"/>
            <a:fld id="{D7EF4EFE-7BEE-42DA-BCE4-6B2AAB28C799}" type="slidenum">
              <a:rPr lang="en-GB" sz="1600" kern="1200" smtClean="0">
                <a:solidFill>
                  <a:schemeClr val="bg1"/>
                </a:solidFill>
                <a:latin typeface="Gotham Bold" charset="0"/>
                <a:ea typeface="Gotham Bold" charset="0"/>
                <a:cs typeface="Gotham Bold" charset="0"/>
              </a:rPr>
              <a:pPr algn="r"/>
              <a:t>‹#›</a:t>
            </a:fld>
            <a:endParaRPr lang="en-GB" sz="1600" kern="1200" dirty="0">
              <a:solidFill>
                <a:schemeClr val="bg1"/>
              </a:solidFill>
              <a:latin typeface="Gotham Bold" charset="0"/>
              <a:ea typeface="Gotham Bold" charset="0"/>
              <a:cs typeface="Gotham Bold" charset="0"/>
            </a:endParaRPr>
          </a:p>
        </p:txBody>
      </p:sp>
    </p:spTree>
    <p:extLst>
      <p:ext uri="{BB962C8B-B14F-4D97-AF65-F5344CB8AC3E}">
        <p14:creationId xmlns:p14="http://schemas.microsoft.com/office/powerpoint/2010/main" val="5923257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3600" kern="1200">
          <a:solidFill>
            <a:srgbClr val="241E24"/>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1660A2"/>
        </a:buClr>
        <a:buFont typeface="Arial"/>
        <a:buChar char="•"/>
        <a:defRPr sz="2800" kern="1200">
          <a:solidFill>
            <a:srgbClr val="241E24"/>
          </a:solidFill>
          <a:latin typeface="+mn-lt"/>
          <a:ea typeface="+mn-ea"/>
          <a:cs typeface="+mn-cs"/>
        </a:defRPr>
      </a:lvl1pPr>
      <a:lvl2pPr marL="685800" indent="-228600" algn="l" defTabSz="914400" rtl="0" eaLnBrk="1" latinLnBrk="0" hangingPunct="1">
        <a:lnSpc>
          <a:spcPct val="90000"/>
        </a:lnSpc>
        <a:spcBef>
          <a:spcPts val="500"/>
        </a:spcBef>
        <a:buClr>
          <a:srgbClr val="DA6112"/>
        </a:buClr>
        <a:buFont typeface="Courier New" charset="0"/>
        <a:buChar char="o"/>
        <a:defRPr sz="2400" kern="1200">
          <a:solidFill>
            <a:srgbClr val="241E24"/>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241E24"/>
          </a:solidFill>
          <a:latin typeface="+mn-lt"/>
          <a:ea typeface="+mn-ea"/>
          <a:cs typeface="+mn-cs"/>
        </a:defRPr>
      </a:lvl3pPr>
      <a:lvl4pPr marL="1600200" indent="-228600" algn="l" defTabSz="914400" rtl="0" eaLnBrk="1" latinLnBrk="0" hangingPunct="1">
        <a:lnSpc>
          <a:spcPct val="90000"/>
        </a:lnSpc>
        <a:spcBef>
          <a:spcPts val="500"/>
        </a:spcBef>
        <a:buClr>
          <a:srgbClr val="96C121"/>
        </a:buClr>
        <a:buFont typeface="Wingdings" charset="2"/>
        <a:buChar char="§"/>
        <a:defRPr sz="1800" kern="1200">
          <a:solidFill>
            <a:srgbClr val="241E24"/>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241E24"/>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vita.had.co.nz/papers/tidy-data.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doi.org/10.18637/jss.v059.i1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gss.civilservice.gov.uk/reproducible-analytical-pipeline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hyperlink" Target="https://s.x-mr.com/3kna46f" TargetMode="External"/><Relationship Id="rId4" Type="http://schemas.openxmlformats.org/officeDocument/2006/relationships/hyperlink" Target="mailto:Iain.mackay@x-mr.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hyperlink" Target="https://www.pewresearch.org/" TargetMode="External"/><Relationship Id="rId4" Type="http://schemas.openxmlformats.org/officeDocument/2006/relationships/hyperlink" Target="https://s.x-mr.com/3kna46f"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seas.upenn.edu/~zives/03f/cis550/codd.pdf"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itle 12"/>
          <p:cNvSpPr>
            <a:spLocks noGrp="1"/>
          </p:cNvSpPr>
          <p:nvPr>
            <p:ph type="subTitle" idx="1"/>
          </p:nvPr>
        </p:nvSpPr>
        <p:spPr/>
        <p:txBody>
          <a:bodyPr>
            <a:normAutofit fontScale="77500" lnSpcReduction="20000"/>
          </a:bodyPr>
          <a:lstStyle/>
          <a:p>
            <a:br>
              <a:rPr lang="en-US" dirty="0"/>
            </a:br>
            <a:r>
              <a:rPr lang="en-US" dirty="0"/>
              <a:t>Iain MacKay</a:t>
            </a:r>
          </a:p>
          <a:p>
            <a:r>
              <a:rPr lang="en-US" dirty="0"/>
              <a:t>X-MR Limited</a:t>
            </a:r>
          </a:p>
          <a:p>
            <a:r>
              <a:rPr lang="en-US" dirty="0"/>
              <a:t>ASC conference, November 2021</a:t>
            </a:r>
          </a:p>
        </p:txBody>
      </p:sp>
      <p:sp>
        <p:nvSpPr>
          <p:cNvPr id="12" name="Title 11"/>
          <p:cNvSpPr>
            <a:spLocks noGrp="1"/>
          </p:cNvSpPr>
          <p:nvPr>
            <p:ph type="title"/>
          </p:nvPr>
        </p:nvSpPr>
        <p:spPr>
          <a:xfrm>
            <a:off x="646485" y="2189869"/>
            <a:ext cx="10899030" cy="1602822"/>
          </a:xfrm>
        </p:spPr>
        <p:txBody>
          <a:bodyPr>
            <a:normAutofit/>
          </a:bodyPr>
          <a:lstStyle/>
          <a:p>
            <a:r>
              <a:rPr lang="en-GB" sz="3600" dirty="0">
                <a:solidFill>
                  <a:srgbClr val="1660A2"/>
                </a:solidFill>
              </a:rPr>
              <a:t>Extract, Transform, Load: Transferring Surveys to the Corporate World</a:t>
            </a:r>
          </a:p>
        </p:txBody>
      </p:sp>
      <p:sp>
        <p:nvSpPr>
          <p:cNvPr id="4" name="Rectangle 3"/>
          <p:cNvSpPr/>
          <p:nvPr/>
        </p:nvSpPr>
        <p:spPr>
          <a:xfrm>
            <a:off x="0" y="5689600"/>
            <a:ext cx="12192000" cy="1168400"/>
          </a:xfrm>
          <a:prstGeom prst="rect">
            <a:avLst/>
          </a:prstGeom>
          <a:solidFill>
            <a:srgbClr val="166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Tower Bridge | London Sightseeing Tours | London Duck Tours">
            <a:extLst>
              <a:ext uri="{FF2B5EF4-FFF2-40B4-BE49-F238E27FC236}">
                <a16:creationId xmlns:a16="http://schemas.microsoft.com/office/drawing/2014/main" id="{A6659686-59DC-477D-B197-08CB418E16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790" y="3349183"/>
            <a:ext cx="3397751" cy="2124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2162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B763B-C359-4BDB-B8AB-72CBC1DF9F7D}"/>
              </a:ext>
            </a:extLst>
          </p:cNvPr>
          <p:cNvSpPr>
            <a:spLocks noGrp="1"/>
          </p:cNvSpPr>
          <p:nvPr>
            <p:ph type="title"/>
          </p:nvPr>
        </p:nvSpPr>
        <p:spPr/>
        <p:txBody>
          <a:bodyPr/>
          <a:lstStyle/>
          <a:p>
            <a:r>
              <a:rPr lang="en-GB" dirty="0"/>
              <a:t>Data analysis vocabulary </a:t>
            </a:r>
          </a:p>
        </p:txBody>
      </p:sp>
      <p:pic>
        <p:nvPicPr>
          <p:cNvPr id="4100" name="Picture 4">
            <a:extLst>
              <a:ext uri="{FF2B5EF4-FFF2-40B4-BE49-F238E27FC236}">
                <a16:creationId xmlns:a16="http://schemas.microsoft.com/office/drawing/2014/main" id="{E745B935-7050-4C41-A394-47BCA1693B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1095" y="365126"/>
            <a:ext cx="1137235" cy="91063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5">
            <a:extLst>
              <a:ext uri="{FF2B5EF4-FFF2-40B4-BE49-F238E27FC236}">
                <a16:creationId xmlns:a16="http://schemas.microsoft.com/office/drawing/2014/main" id="{7ABA1066-8E9D-48CF-A3FC-716F571428AD}"/>
              </a:ext>
            </a:extLst>
          </p:cNvPr>
          <p:cNvGraphicFramePr>
            <a:graphicFrameLocks noGrp="1"/>
          </p:cNvGraphicFramePr>
          <p:nvPr>
            <p:extLst>
              <p:ext uri="{D42A27DB-BD31-4B8C-83A1-F6EECF244321}">
                <p14:modId xmlns:p14="http://schemas.microsoft.com/office/powerpoint/2010/main" val="1906147115"/>
              </p:ext>
            </p:extLst>
          </p:nvPr>
        </p:nvGraphicFramePr>
        <p:xfrm>
          <a:off x="2032000" y="1634157"/>
          <a:ext cx="8127999" cy="3951936"/>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169337048"/>
                    </a:ext>
                  </a:extLst>
                </a:gridCol>
                <a:gridCol w="2709333">
                  <a:extLst>
                    <a:ext uri="{9D8B030D-6E8A-4147-A177-3AD203B41FA5}">
                      <a16:colId xmlns:a16="http://schemas.microsoft.com/office/drawing/2014/main" val="1446579938"/>
                    </a:ext>
                  </a:extLst>
                </a:gridCol>
                <a:gridCol w="2709333">
                  <a:extLst>
                    <a:ext uri="{9D8B030D-6E8A-4147-A177-3AD203B41FA5}">
                      <a16:colId xmlns:a16="http://schemas.microsoft.com/office/drawing/2014/main" val="892685010"/>
                    </a:ext>
                  </a:extLst>
                </a:gridCol>
              </a:tblGrid>
              <a:tr h="388947">
                <a:tc>
                  <a:txBody>
                    <a:bodyPr/>
                    <a:lstStyle/>
                    <a:p>
                      <a:r>
                        <a:rPr lang="en-GB" dirty="0"/>
                        <a:t>Survey analysis</a:t>
                      </a:r>
                    </a:p>
                  </a:txBody>
                  <a:tcPr/>
                </a:tc>
                <a:tc>
                  <a:txBody>
                    <a:bodyPr/>
                    <a:lstStyle/>
                    <a:p>
                      <a:r>
                        <a:rPr lang="en-GB" dirty="0"/>
                        <a:t>Data Science</a:t>
                      </a:r>
                    </a:p>
                  </a:txBody>
                  <a:tcPr/>
                </a:tc>
                <a:tc>
                  <a:txBody>
                    <a:bodyPr/>
                    <a:lstStyle/>
                    <a:p>
                      <a:r>
                        <a:rPr lang="en-GB" dirty="0"/>
                        <a:t>Business Intelligence</a:t>
                      </a:r>
                    </a:p>
                  </a:txBody>
                  <a:tcPr/>
                </a:tc>
                <a:extLst>
                  <a:ext uri="{0D108BD9-81ED-4DB2-BD59-A6C34878D82A}">
                    <a16:rowId xmlns:a16="http://schemas.microsoft.com/office/drawing/2014/main" val="337677472"/>
                  </a:ext>
                </a:extLst>
              </a:tr>
              <a:tr h="388947">
                <a:tc>
                  <a:txBody>
                    <a:bodyPr/>
                    <a:lstStyle/>
                    <a:p>
                      <a:r>
                        <a:rPr lang="en-GB" dirty="0"/>
                        <a:t>Data cleaning</a:t>
                      </a:r>
                    </a:p>
                  </a:txBody>
                  <a:tcPr/>
                </a:tc>
                <a:tc gridSpan="2">
                  <a:txBody>
                    <a:bodyPr/>
                    <a:lstStyle/>
                    <a:p>
                      <a:pPr algn="ctr"/>
                      <a:r>
                        <a:rPr lang="en-GB" dirty="0"/>
                        <a:t>Extract, Load</a:t>
                      </a:r>
                    </a:p>
                  </a:txBody>
                  <a:tcPr/>
                </a:tc>
                <a:tc hMerge="1">
                  <a:txBody>
                    <a:bodyPr/>
                    <a:lstStyle/>
                    <a:p>
                      <a:endParaRPr lang="en-GB" dirty="0"/>
                    </a:p>
                  </a:txBody>
                  <a:tcPr/>
                </a:tc>
                <a:extLst>
                  <a:ext uri="{0D108BD9-81ED-4DB2-BD59-A6C34878D82A}">
                    <a16:rowId xmlns:a16="http://schemas.microsoft.com/office/drawing/2014/main" val="3044347713"/>
                  </a:ext>
                </a:extLst>
              </a:tr>
              <a:tr h="388947">
                <a:tc>
                  <a:txBody>
                    <a:bodyPr/>
                    <a:lstStyle/>
                    <a:p>
                      <a:r>
                        <a:rPr lang="en-GB" dirty="0"/>
                        <a:t>Recoding</a:t>
                      </a:r>
                    </a:p>
                  </a:txBody>
                  <a:tcPr/>
                </a:tc>
                <a:tc>
                  <a:txBody>
                    <a:bodyPr/>
                    <a:lstStyle/>
                    <a:p>
                      <a:r>
                        <a:rPr lang="en-GB" dirty="0"/>
                        <a:t>Feature Engineering</a:t>
                      </a:r>
                    </a:p>
                  </a:txBody>
                  <a:tcPr/>
                </a:tc>
                <a:tc>
                  <a:txBody>
                    <a:bodyPr/>
                    <a:lstStyle/>
                    <a:p>
                      <a:r>
                        <a:rPr lang="en-GB" dirty="0"/>
                        <a:t>Transform</a:t>
                      </a:r>
                    </a:p>
                  </a:txBody>
                  <a:tcPr/>
                </a:tc>
                <a:extLst>
                  <a:ext uri="{0D108BD9-81ED-4DB2-BD59-A6C34878D82A}">
                    <a16:rowId xmlns:a16="http://schemas.microsoft.com/office/drawing/2014/main" val="4077209807"/>
                  </a:ext>
                </a:extLst>
              </a:tr>
              <a:tr h="388947">
                <a:tc>
                  <a:txBody>
                    <a:bodyPr/>
                    <a:lstStyle/>
                    <a:p>
                      <a:r>
                        <a:rPr lang="en-GB" dirty="0" err="1"/>
                        <a:t>Specwriter</a:t>
                      </a:r>
                      <a:endParaRPr lang="en-GB" dirty="0"/>
                    </a:p>
                  </a:txBody>
                  <a:tcPr/>
                </a:tc>
                <a:tc>
                  <a:txBody>
                    <a:bodyPr/>
                    <a:lstStyle/>
                    <a:p>
                      <a:r>
                        <a:rPr lang="en-GB" dirty="0"/>
                        <a:t>Data Scientist</a:t>
                      </a:r>
                    </a:p>
                  </a:txBody>
                  <a:tcPr/>
                </a:tc>
                <a:tc>
                  <a:txBody>
                    <a:bodyPr/>
                    <a:lstStyle/>
                    <a:p>
                      <a:r>
                        <a:rPr lang="en-GB" dirty="0"/>
                        <a:t>Data analyst</a:t>
                      </a:r>
                    </a:p>
                  </a:txBody>
                  <a:tcPr/>
                </a:tc>
                <a:extLst>
                  <a:ext uri="{0D108BD9-81ED-4DB2-BD59-A6C34878D82A}">
                    <a16:rowId xmlns:a16="http://schemas.microsoft.com/office/drawing/2014/main" val="1837443173"/>
                  </a:ext>
                </a:extLst>
              </a:tr>
              <a:tr h="388947">
                <a:tc>
                  <a:txBody>
                    <a:bodyPr/>
                    <a:lstStyle/>
                    <a:p>
                      <a:r>
                        <a:rPr lang="en-GB" dirty="0"/>
                        <a:t>Record</a:t>
                      </a:r>
                    </a:p>
                  </a:txBody>
                  <a:tcPr/>
                </a:tc>
                <a:tc>
                  <a:txBody>
                    <a:bodyPr/>
                    <a:lstStyle/>
                    <a:p>
                      <a:r>
                        <a:rPr lang="en-GB" dirty="0"/>
                        <a:t>Observation</a:t>
                      </a:r>
                    </a:p>
                  </a:txBody>
                  <a:tcPr/>
                </a:tc>
                <a:tc>
                  <a:txBody>
                    <a:bodyPr/>
                    <a:lstStyle/>
                    <a:p>
                      <a:r>
                        <a:rPr lang="en-GB" dirty="0"/>
                        <a:t>Table</a:t>
                      </a:r>
                    </a:p>
                  </a:txBody>
                  <a:tcPr/>
                </a:tc>
                <a:extLst>
                  <a:ext uri="{0D108BD9-81ED-4DB2-BD59-A6C34878D82A}">
                    <a16:rowId xmlns:a16="http://schemas.microsoft.com/office/drawing/2014/main" val="802537957"/>
                  </a:ext>
                </a:extLst>
              </a:tr>
              <a:tr h="388947">
                <a:tc>
                  <a:txBody>
                    <a:bodyPr/>
                    <a:lstStyle/>
                    <a:p>
                      <a:r>
                        <a:rPr lang="en-GB" dirty="0"/>
                        <a:t>Question</a:t>
                      </a:r>
                    </a:p>
                  </a:txBody>
                  <a:tcPr/>
                </a:tc>
                <a:tc>
                  <a:txBody>
                    <a:bodyPr/>
                    <a:lstStyle/>
                    <a:p>
                      <a:r>
                        <a:rPr lang="en-GB" dirty="0"/>
                        <a:t>Variable</a:t>
                      </a:r>
                    </a:p>
                  </a:txBody>
                  <a:tcPr/>
                </a:tc>
                <a:tc>
                  <a:txBody>
                    <a:bodyPr/>
                    <a:lstStyle/>
                    <a:p>
                      <a:r>
                        <a:rPr lang="en-GB" dirty="0"/>
                        <a:t>Column</a:t>
                      </a:r>
                    </a:p>
                  </a:txBody>
                  <a:tcPr/>
                </a:tc>
                <a:extLst>
                  <a:ext uri="{0D108BD9-81ED-4DB2-BD59-A6C34878D82A}">
                    <a16:rowId xmlns:a16="http://schemas.microsoft.com/office/drawing/2014/main" val="975228787"/>
                  </a:ext>
                </a:extLst>
              </a:tr>
              <a:tr h="388947">
                <a:tc>
                  <a:txBody>
                    <a:bodyPr/>
                    <a:lstStyle/>
                    <a:p>
                      <a:r>
                        <a:rPr lang="en-GB" dirty="0" err="1"/>
                        <a:t>Codeframe</a:t>
                      </a:r>
                      <a:endParaRPr lang="en-GB" dirty="0"/>
                    </a:p>
                  </a:txBody>
                  <a:tcPr/>
                </a:tc>
                <a:tc>
                  <a:txBody>
                    <a:bodyPr/>
                    <a:lstStyle/>
                    <a:p>
                      <a:r>
                        <a:rPr lang="en-GB" dirty="0"/>
                        <a:t>Levels</a:t>
                      </a:r>
                    </a:p>
                  </a:txBody>
                  <a:tcPr/>
                </a:tc>
                <a:tc>
                  <a:txBody>
                    <a:bodyPr/>
                    <a:lstStyle/>
                    <a:p>
                      <a:r>
                        <a:rPr lang="en-GB" dirty="0"/>
                        <a:t>Dimension</a:t>
                      </a:r>
                    </a:p>
                  </a:txBody>
                  <a:tcPr/>
                </a:tc>
                <a:extLst>
                  <a:ext uri="{0D108BD9-81ED-4DB2-BD59-A6C34878D82A}">
                    <a16:rowId xmlns:a16="http://schemas.microsoft.com/office/drawing/2014/main" val="284739755"/>
                  </a:ext>
                </a:extLst>
              </a:tr>
              <a:tr h="409769">
                <a:tc>
                  <a:txBody>
                    <a:bodyPr/>
                    <a:lstStyle/>
                    <a:p>
                      <a:r>
                        <a:rPr lang="en-GB" dirty="0"/>
                        <a:t>Multiple/grid</a:t>
                      </a:r>
                    </a:p>
                  </a:txBody>
                  <a:tcPr/>
                </a:tc>
                <a:tc>
                  <a:txBody>
                    <a:bodyPr/>
                    <a:lstStyle/>
                    <a:p>
                      <a:r>
                        <a:rPr lang="en-GB" dirty="0"/>
                        <a:t>Vector</a:t>
                      </a:r>
                    </a:p>
                  </a:txBody>
                  <a:tcPr/>
                </a:tc>
                <a:tc>
                  <a:txBody>
                    <a:bodyPr/>
                    <a:lstStyle/>
                    <a:p>
                      <a:r>
                        <a:rPr lang="en-GB" dirty="0"/>
                        <a:t>Repeated group</a:t>
                      </a:r>
                    </a:p>
                  </a:txBody>
                  <a:tcPr/>
                </a:tc>
                <a:extLst>
                  <a:ext uri="{0D108BD9-81ED-4DB2-BD59-A6C34878D82A}">
                    <a16:rowId xmlns:a16="http://schemas.microsoft.com/office/drawing/2014/main" val="3067703896"/>
                  </a:ext>
                </a:extLst>
              </a:tr>
              <a:tr h="409769">
                <a:tc>
                  <a:txBody>
                    <a:bodyPr/>
                    <a:lstStyle/>
                    <a:p>
                      <a:r>
                        <a:rPr lang="en-GB" dirty="0"/>
                        <a:t>Cross-tab</a:t>
                      </a:r>
                    </a:p>
                  </a:txBody>
                  <a:tcPr/>
                </a:tc>
                <a:tc>
                  <a:txBody>
                    <a:bodyPr/>
                    <a:lstStyle/>
                    <a:p>
                      <a:r>
                        <a:rPr lang="en-GB" dirty="0"/>
                        <a:t>Contingency table</a:t>
                      </a:r>
                    </a:p>
                  </a:txBody>
                  <a:tcPr/>
                </a:tc>
                <a:tc>
                  <a:txBody>
                    <a:bodyPr/>
                    <a:lstStyle/>
                    <a:p>
                      <a:r>
                        <a:rPr lang="en-GB" dirty="0"/>
                        <a:t>Pivot table/cube</a:t>
                      </a:r>
                    </a:p>
                  </a:txBody>
                  <a:tcPr/>
                </a:tc>
                <a:extLst>
                  <a:ext uri="{0D108BD9-81ED-4DB2-BD59-A6C34878D82A}">
                    <a16:rowId xmlns:a16="http://schemas.microsoft.com/office/drawing/2014/main" val="2634645562"/>
                  </a:ext>
                </a:extLst>
              </a:tr>
              <a:tr h="409769">
                <a:tc>
                  <a:txBody>
                    <a:bodyPr/>
                    <a:lstStyle/>
                    <a:p>
                      <a:r>
                        <a:rPr lang="en-GB" dirty="0"/>
                        <a:t>Multivariate analysis</a:t>
                      </a:r>
                    </a:p>
                  </a:txBody>
                  <a:tcPr/>
                </a:tc>
                <a:tc gridSpan="2">
                  <a:txBody>
                    <a:bodyPr/>
                    <a:lstStyle/>
                    <a:p>
                      <a:pPr algn="ctr"/>
                      <a:r>
                        <a:rPr lang="en-GB" dirty="0"/>
                        <a:t>Dimensional reduction, machine learning</a:t>
                      </a:r>
                    </a:p>
                  </a:txBody>
                  <a:tcPr/>
                </a:tc>
                <a:tc hMerge="1">
                  <a:txBody>
                    <a:bodyPr/>
                    <a:lstStyle/>
                    <a:p>
                      <a:endParaRPr lang="en-GB" dirty="0"/>
                    </a:p>
                  </a:txBody>
                  <a:tcPr/>
                </a:tc>
                <a:extLst>
                  <a:ext uri="{0D108BD9-81ED-4DB2-BD59-A6C34878D82A}">
                    <a16:rowId xmlns:a16="http://schemas.microsoft.com/office/drawing/2014/main" val="3030221157"/>
                  </a:ext>
                </a:extLst>
              </a:tr>
            </a:tbl>
          </a:graphicData>
        </a:graphic>
      </p:graphicFrame>
    </p:spTree>
    <p:extLst>
      <p:ext uri="{BB962C8B-B14F-4D97-AF65-F5344CB8AC3E}">
        <p14:creationId xmlns:p14="http://schemas.microsoft.com/office/powerpoint/2010/main" val="1491954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A2C4A-7714-420F-BBB0-B472BCE0F3CE}"/>
              </a:ext>
            </a:extLst>
          </p:cNvPr>
          <p:cNvSpPr>
            <a:spLocks noGrp="1"/>
          </p:cNvSpPr>
          <p:nvPr>
            <p:ph type="title"/>
          </p:nvPr>
        </p:nvSpPr>
        <p:spPr/>
        <p:txBody>
          <a:bodyPr/>
          <a:lstStyle/>
          <a:p>
            <a:r>
              <a:rPr lang="en-GB" dirty="0"/>
              <a:t>Data analysis technology</a:t>
            </a:r>
          </a:p>
        </p:txBody>
      </p:sp>
      <p:graphicFrame>
        <p:nvGraphicFramePr>
          <p:cNvPr id="3" name="Table 3">
            <a:extLst>
              <a:ext uri="{FF2B5EF4-FFF2-40B4-BE49-F238E27FC236}">
                <a16:creationId xmlns:a16="http://schemas.microsoft.com/office/drawing/2014/main" id="{EA9688B5-1C82-49FF-B56A-E27A34B5DAEA}"/>
              </a:ext>
            </a:extLst>
          </p:cNvPr>
          <p:cNvGraphicFramePr>
            <a:graphicFrameLocks noGrp="1"/>
          </p:cNvGraphicFramePr>
          <p:nvPr>
            <p:extLst>
              <p:ext uri="{D42A27DB-BD31-4B8C-83A1-F6EECF244321}">
                <p14:modId xmlns:p14="http://schemas.microsoft.com/office/powerpoint/2010/main" val="3897244193"/>
              </p:ext>
            </p:extLst>
          </p:nvPr>
        </p:nvGraphicFramePr>
        <p:xfrm>
          <a:off x="719846" y="1682705"/>
          <a:ext cx="10778248" cy="3571240"/>
        </p:xfrm>
        <a:graphic>
          <a:graphicData uri="http://schemas.openxmlformats.org/drawingml/2006/table">
            <a:tbl>
              <a:tblPr firstRow="1" bandRow="1">
                <a:tableStyleId>{5C22544A-7EE6-4342-B048-85BDC9FD1C3A}</a:tableStyleId>
              </a:tblPr>
              <a:tblGrid>
                <a:gridCol w="2694562">
                  <a:extLst>
                    <a:ext uri="{9D8B030D-6E8A-4147-A177-3AD203B41FA5}">
                      <a16:colId xmlns:a16="http://schemas.microsoft.com/office/drawing/2014/main" val="1242440034"/>
                    </a:ext>
                  </a:extLst>
                </a:gridCol>
                <a:gridCol w="2694562">
                  <a:extLst>
                    <a:ext uri="{9D8B030D-6E8A-4147-A177-3AD203B41FA5}">
                      <a16:colId xmlns:a16="http://schemas.microsoft.com/office/drawing/2014/main" val="1755783431"/>
                    </a:ext>
                  </a:extLst>
                </a:gridCol>
                <a:gridCol w="2694562">
                  <a:extLst>
                    <a:ext uri="{9D8B030D-6E8A-4147-A177-3AD203B41FA5}">
                      <a16:colId xmlns:a16="http://schemas.microsoft.com/office/drawing/2014/main" val="864432073"/>
                    </a:ext>
                  </a:extLst>
                </a:gridCol>
                <a:gridCol w="2694562">
                  <a:extLst>
                    <a:ext uri="{9D8B030D-6E8A-4147-A177-3AD203B41FA5}">
                      <a16:colId xmlns:a16="http://schemas.microsoft.com/office/drawing/2014/main" val="1933072287"/>
                    </a:ext>
                  </a:extLst>
                </a:gridCol>
              </a:tblGrid>
              <a:tr h="370840">
                <a:tc>
                  <a:txBody>
                    <a:bodyPr/>
                    <a:lstStyle/>
                    <a:p>
                      <a:endParaRPr lang="en-GB" dirty="0"/>
                    </a:p>
                  </a:txBody>
                  <a:tcPr/>
                </a:tc>
                <a:tc>
                  <a:txBody>
                    <a:bodyPr/>
                    <a:lstStyle/>
                    <a:p>
                      <a:r>
                        <a:rPr lang="en-GB" dirty="0"/>
                        <a:t>Survey analysis</a:t>
                      </a:r>
                    </a:p>
                  </a:txBody>
                  <a:tcPr/>
                </a:tc>
                <a:tc>
                  <a:txBody>
                    <a:bodyPr/>
                    <a:lstStyle/>
                    <a:p>
                      <a:r>
                        <a:rPr lang="en-GB" dirty="0"/>
                        <a:t>Data science</a:t>
                      </a:r>
                    </a:p>
                  </a:txBody>
                  <a:tcPr/>
                </a:tc>
                <a:tc>
                  <a:txBody>
                    <a:bodyPr/>
                    <a:lstStyle/>
                    <a:p>
                      <a:r>
                        <a:rPr lang="en-GB" dirty="0"/>
                        <a:t>Business Intelligence</a:t>
                      </a:r>
                    </a:p>
                  </a:txBody>
                  <a:tcPr/>
                </a:tc>
                <a:extLst>
                  <a:ext uri="{0D108BD9-81ED-4DB2-BD59-A6C34878D82A}">
                    <a16:rowId xmlns:a16="http://schemas.microsoft.com/office/drawing/2014/main" val="1657713344"/>
                  </a:ext>
                </a:extLst>
              </a:tr>
              <a:tr h="370840">
                <a:tc>
                  <a:txBody>
                    <a:bodyPr/>
                    <a:lstStyle/>
                    <a:p>
                      <a:r>
                        <a:rPr lang="en-GB" dirty="0"/>
                        <a:t>Model/ Metadata</a:t>
                      </a:r>
                    </a:p>
                  </a:txBody>
                  <a:tcPr/>
                </a:tc>
                <a:tc>
                  <a:txBody>
                    <a:bodyPr/>
                    <a:lstStyle/>
                    <a:p>
                      <a:r>
                        <a:rPr lang="en-GB" sz="1800" b="0" i="0" kern="1200" dirty="0">
                          <a:solidFill>
                            <a:schemeClr val="dk1"/>
                          </a:solidFill>
                          <a:effectLst/>
                          <a:latin typeface="+mn-lt"/>
                          <a:ea typeface="+mn-ea"/>
                          <a:cs typeface="+mn-cs"/>
                        </a:rPr>
                        <a:t>inconsistent, incomplete, proprietary, primitive - except Triple-S</a:t>
                      </a:r>
                      <a:endParaRPr lang="en-GB" dirty="0"/>
                    </a:p>
                  </a:txBody>
                  <a:tcPr/>
                </a:tc>
                <a:tc>
                  <a:txBody>
                    <a:bodyPr/>
                    <a:lstStyle/>
                    <a:p>
                      <a:r>
                        <a:rPr lang="en-GB" dirty="0"/>
                        <a:t>Serialisation formats for </a:t>
                      </a:r>
                      <a:r>
                        <a:rPr lang="en-GB" dirty="0" err="1"/>
                        <a:t>Dataframes</a:t>
                      </a:r>
                      <a:r>
                        <a:rPr lang="en-GB" dirty="0"/>
                        <a:t> e.g. Parquet, Avro, </a:t>
                      </a:r>
                    </a:p>
                  </a:txBody>
                  <a:tcPr/>
                </a:tc>
                <a:tc>
                  <a:txBody>
                    <a:bodyPr/>
                    <a:lstStyle/>
                    <a:p>
                      <a:r>
                        <a:rPr lang="en-GB" dirty="0"/>
                        <a:t>Relational/SQL</a:t>
                      </a:r>
                    </a:p>
                  </a:txBody>
                  <a:tcPr/>
                </a:tc>
                <a:extLst>
                  <a:ext uri="{0D108BD9-81ED-4DB2-BD59-A6C34878D82A}">
                    <a16:rowId xmlns:a16="http://schemas.microsoft.com/office/drawing/2014/main" val="2995573447"/>
                  </a:ext>
                </a:extLst>
              </a:tr>
              <a:tr h="370840">
                <a:tc>
                  <a:txBody>
                    <a:bodyPr/>
                    <a:lstStyle/>
                    <a:p>
                      <a:r>
                        <a:rPr lang="en-GB" dirty="0"/>
                        <a:t>Software</a:t>
                      </a:r>
                    </a:p>
                  </a:txBody>
                  <a:tcPr/>
                </a:tc>
                <a:tc>
                  <a:txBody>
                    <a:bodyPr/>
                    <a:lstStyle/>
                    <a:p>
                      <a:r>
                        <a:rPr lang="en-GB" dirty="0"/>
                        <a:t>Proprietary specialised tools</a:t>
                      </a:r>
                    </a:p>
                  </a:txBody>
                  <a:tcPr/>
                </a:tc>
                <a:tc>
                  <a:txBody>
                    <a:bodyPr/>
                    <a:lstStyle/>
                    <a:p>
                      <a:r>
                        <a:rPr lang="en-GB" dirty="0"/>
                        <a:t>Open source R &amp; Python ecosystems</a:t>
                      </a:r>
                    </a:p>
                  </a:txBody>
                  <a:tcPr/>
                </a:tc>
                <a:tc>
                  <a:txBody>
                    <a:bodyPr/>
                    <a:lstStyle/>
                    <a:p>
                      <a:pPr marL="285750" indent="-285750">
                        <a:buFont typeface="Arial" panose="020B0604020202020204" pitchFamily="34" charset="0"/>
                        <a:buChar char="•"/>
                      </a:pPr>
                      <a:r>
                        <a:rPr lang="en-GB" dirty="0"/>
                        <a:t>Analytically focused databases e.g. Bigtable, Snowflake, Redshift</a:t>
                      </a:r>
                    </a:p>
                    <a:p>
                      <a:pPr marL="285750" indent="-285750">
                        <a:buFont typeface="Arial" panose="020B0604020202020204" pitchFamily="34" charset="0"/>
                        <a:buChar char="•"/>
                      </a:pPr>
                      <a:r>
                        <a:rPr lang="en-GB" dirty="0"/>
                        <a:t>Presentation focused analysis tools e.g. Tableau, Power BI, Data Studio, Mode</a:t>
                      </a:r>
                    </a:p>
                  </a:txBody>
                  <a:tcPr/>
                </a:tc>
                <a:extLst>
                  <a:ext uri="{0D108BD9-81ED-4DB2-BD59-A6C34878D82A}">
                    <a16:rowId xmlns:a16="http://schemas.microsoft.com/office/drawing/2014/main" val="585855426"/>
                  </a:ext>
                </a:extLst>
              </a:tr>
            </a:tbl>
          </a:graphicData>
        </a:graphic>
      </p:graphicFrame>
    </p:spTree>
    <p:extLst>
      <p:ext uri="{BB962C8B-B14F-4D97-AF65-F5344CB8AC3E}">
        <p14:creationId xmlns:p14="http://schemas.microsoft.com/office/powerpoint/2010/main" val="2343843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E5FA7-2BE3-4727-979A-29DC02EBBAB6}"/>
              </a:ext>
            </a:extLst>
          </p:cNvPr>
          <p:cNvSpPr>
            <a:spLocks noGrp="1"/>
          </p:cNvSpPr>
          <p:nvPr>
            <p:ph type="title"/>
          </p:nvPr>
        </p:nvSpPr>
        <p:spPr/>
        <p:txBody>
          <a:bodyPr/>
          <a:lstStyle/>
          <a:p>
            <a:r>
              <a:rPr lang="en-GB" dirty="0"/>
              <a:t>Tidy data</a:t>
            </a:r>
          </a:p>
        </p:txBody>
      </p:sp>
      <p:sp>
        <p:nvSpPr>
          <p:cNvPr id="3" name="Content Placeholder 2">
            <a:extLst>
              <a:ext uri="{FF2B5EF4-FFF2-40B4-BE49-F238E27FC236}">
                <a16:creationId xmlns:a16="http://schemas.microsoft.com/office/drawing/2014/main" id="{FBB2104B-DC25-4B17-8D47-ACA5413442CC}"/>
              </a:ext>
            </a:extLst>
          </p:cNvPr>
          <p:cNvSpPr>
            <a:spLocks noGrp="1"/>
          </p:cNvSpPr>
          <p:nvPr>
            <p:ph idx="1"/>
          </p:nvPr>
        </p:nvSpPr>
        <p:spPr/>
        <p:txBody>
          <a:bodyPr>
            <a:normAutofit fontScale="85000" lnSpcReduction="20000"/>
          </a:bodyPr>
          <a:lstStyle/>
          <a:p>
            <a:pPr marL="0" indent="0">
              <a:buNone/>
            </a:pPr>
            <a:r>
              <a:rPr lang="en-GB" dirty="0"/>
              <a:t>Tidy data is a concept introduced by Hadley Wickham, prominent </a:t>
            </a:r>
            <a:r>
              <a:rPr lang="en-GB"/>
              <a:t>in the</a:t>
            </a:r>
            <a:br>
              <a:rPr lang="en-GB"/>
            </a:br>
            <a:r>
              <a:rPr lang="en-GB"/>
              <a:t>R </a:t>
            </a:r>
            <a:r>
              <a:rPr lang="en-GB" dirty="0"/>
              <a:t>community, in this excellent paper:</a:t>
            </a:r>
          </a:p>
          <a:p>
            <a:pPr marL="0" indent="0">
              <a:buNone/>
            </a:pPr>
            <a:r>
              <a:rPr lang="en-GB" dirty="0">
                <a:hlinkClick r:id="rId3"/>
              </a:rPr>
              <a:t>https://vita.had.co.nz/papers/tidy-data.pdf</a:t>
            </a:r>
            <a:endParaRPr lang="en-GB" dirty="0"/>
          </a:p>
          <a:p>
            <a:pPr marL="0" indent="0">
              <a:buNone/>
            </a:pPr>
            <a:r>
              <a:rPr lang="en-GB" b="0" i="0" dirty="0">
                <a:solidFill>
                  <a:srgbClr val="333333"/>
                </a:solidFill>
                <a:effectLst/>
                <a:latin typeface="Barlow" panose="020B0604020202020204" pitchFamily="2" charset="0"/>
              </a:rPr>
              <a:t>Wickham, H. . (2014). Tidy Data. </a:t>
            </a:r>
            <a:r>
              <a:rPr lang="en-GB" b="0" i="1" dirty="0">
                <a:solidFill>
                  <a:srgbClr val="333333"/>
                </a:solidFill>
                <a:effectLst/>
                <a:latin typeface="Barlow" panose="020B0604020202020204" pitchFamily="2" charset="0"/>
              </a:rPr>
              <a:t>Journal of Statistical Software</a:t>
            </a:r>
            <a:r>
              <a:rPr lang="en-GB" b="0" i="0" dirty="0">
                <a:solidFill>
                  <a:srgbClr val="333333"/>
                </a:solidFill>
                <a:effectLst/>
                <a:latin typeface="Barlow" panose="020B0604020202020204" pitchFamily="2" charset="0"/>
              </a:rPr>
              <a:t>, </a:t>
            </a:r>
            <a:r>
              <a:rPr lang="en-GB" b="0" i="1" dirty="0">
                <a:solidFill>
                  <a:srgbClr val="333333"/>
                </a:solidFill>
                <a:effectLst/>
                <a:latin typeface="Barlow" panose="020B0604020202020204" pitchFamily="2" charset="0"/>
              </a:rPr>
              <a:t>59</a:t>
            </a:r>
            <a:r>
              <a:rPr lang="en-GB" b="0" i="0" dirty="0">
                <a:solidFill>
                  <a:srgbClr val="333333"/>
                </a:solidFill>
                <a:effectLst/>
                <a:latin typeface="Barlow" panose="020B0604020202020204" pitchFamily="2" charset="0"/>
              </a:rPr>
              <a:t>(10), 1–23. </a:t>
            </a:r>
            <a:r>
              <a:rPr lang="en-GB" b="0" i="0" dirty="0">
                <a:solidFill>
                  <a:srgbClr val="333333"/>
                </a:solidFill>
                <a:effectLst/>
                <a:latin typeface="Barlow" panose="020B0604020202020204" pitchFamily="2" charset="0"/>
                <a:hlinkClick r:id="rId4"/>
              </a:rPr>
              <a:t>https://doi.org/10.18637/jss.v059.i10</a:t>
            </a:r>
            <a:endParaRPr lang="en-GB" b="0" i="0" dirty="0">
              <a:solidFill>
                <a:srgbClr val="333333"/>
              </a:solidFill>
              <a:effectLst/>
              <a:latin typeface="Barlow" panose="020B0604020202020204" pitchFamily="2" charset="0"/>
            </a:endParaRPr>
          </a:p>
          <a:p>
            <a:pPr marL="0" indent="0">
              <a:buNone/>
            </a:pPr>
            <a:r>
              <a:rPr lang="en-GB" dirty="0"/>
              <a:t>Wickham demonstrates how data sets can be normalised/tidied using three operations that he terms:</a:t>
            </a:r>
          </a:p>
          <a:p>
            <a:r>
              <a:rPr lang="en-GB" dirty="0"/>
              <a:t>Melting</a:t>
            </a:r>
          </a:p>
          <a:p>
            <a:r>
              <a:rPr lang="en-GB" dirty="0"/>
              <a:t>Splitting</a:t>
            </a:r>
          </a:p>
          <a:p>
            <a:r>
              <a:rPr lang="en-GB" dirty="0"/>
              <a:t>Casting</a:t>
            </a:r>
          </a:p>
        </p:txBody>
      </p:sp>
    </p:spTree>
    <p:extLst>
      <p:ext uri="{BB962C8B-B14F-4D97-AF65-F5344CB8AC3E}">
        <p14:creationId xmlns:p14="http://schemas.microsoft.com/office/powerpoint/2010/main" val="1513454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4A243-9564-4E3A-8929-A5E45B4AB616}"/>
              </a:ext>
            </a:extLst>
          </p:cNvPr>
          <p:cNvSpPr>
            <a:spLocks noGrp="1"/>
          </p:cNvSpPr>
          <p:nvPr>
            <p:ph type="title"/>
          </p:nvPr>
        </p:nvSpPr>
        <p:spPr/>
        <p:txBody>
          <a:bodyPr/>
          <a:lstStyle/>
          <a:p>
            <a:r>
              <a:rPr lang="en-GB" dirty="0"/>
              <a:t>Tidy data</a:t>
            </a:r>
          </a:p>
        </p:txBody>
      </p:sp>
      <p:pic>
        <p:nvPicPr>
          <p:cNvPr id="5" name="Content Placeholder 4">
            <a:extLst>
              <a:ext uri="{FF2B5EF4-FFF2-40B4-BE49-F238E27FC236}">
                <a16:creationId xmlns:a16="http://schemas.microsoft.com/office/drawing/2014/main" id="{A0F99B40-58CF-4E50-B679-A3C0268C7CC2}"/>
              </a:ext>
            </a:extLst>
          </p:cNvPr>
          <p:cNvPicPr>
            <a:picLocks noGrp="1" noChangeAspect="1"/>
          </p:cNvPicPr>
          <p:nvPr>
            <p:ph idx="1"/>
          </p:nvPr>
        </p:nvPicPr>
        <p:blipFill>
          <a:blip r:embed="rId3"/>
          <a:stretch>
            <a:fillRect/>
          </a:stretch>
        </p:blipFill>
        <p:spPr>
          <a:xfrm>
            <a:off x="2022435" y="1825625"/>
            <a:ext cx="8136018" cy="3457575"/>
          </a:xfrm>
        </p:spPr>
      </p:pic>
      <p:sp>
        <p:nvSpPr>
          <p:cNvPr id="6" name="Rectangle 5">
            <a:extLst>
              <a:ext uri="{FF2B5EF4-FFF2-40B4-BE49-F238E27FC236}">
                <a16:creationId xmlns:a16="http://schemas.microsoft.com/office/drawing/2014/main" id="{56CAF1AF-45F3-49CD-A13A-49D2FE3CBEBA}"/>
              </a:ext>
            </a:extLst>
          </p:cNvPr>
          <p:cNvSpPr/>
          <p:nvPr/>
        </p:nvSpPr>
        <p:spPr>
          <a:xfrm>
            <a:off x="2022435" y="4745255"/>
            <a:ext cx="8136018" cy="9697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Tidying a survey splits it into many connected datasets/tables.</a:t>
            </a:r>
          </a:p>
          <a:p>
            <a:pPr algn="ctr"/>
            <a:r>
              <a:rPr lang="en-GB" dirty="0"/>
              <a:t>I.e. </a:t>
            </a:r>
            <a:r>
              <a:rPr lang="en-GB" b="1" i="1" dirty="0"/>
              <a:t>A tidy survey IS a relational database</a:t>
            </a:r>
          </a:p>
        </p:txBody>
      </p:sp>
    </p:spTree>
    <p:extLst>
      <p:ext uri="{BB962C8B-B14F-4D97-AF65-F5344CB8AC3E}">
        <p14:creationId xmlns:p14="http://schemas.microsoft.com/office/powerpoint/2010/main" val="4270388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37526-7602-4972-9341-6D91983CAFBD}"/>
              </a:ext>
            </a:extLst>
          </p:cNvPr>
          <p:cNvSpPr>
            <a:spLocks noGrp="1"/>
          </p:cNvSpPr>
          <p:nvPr>
            <p:ph type="title"/>
          </p:nvPr>
        </p:nvSpPr>
        <p:spPr/>
        <p:txBody>
          <a:bodyPr>
            <a:normAutofit fontScale="90000"/>
          </a:bodyPr>
          <a:lstStyle/>
          <a:p>
            <a:r>
              <a:rPr lang="en-GB" dirty="0"/>
              <a:t>Now that we have “tidy data” in our vocabulary…</a:t>
            </a:r>
          </a:p>
        </p:txBody>
      </p:sp>
      <p:sp>
        <p:nvSpPr>
          <p:cNvPr id="3" name="Content Placeholder 2">
            <a:extLst>
              <a:ext uri="{FF2B5EF4-FFF2-40B4-BE49-F238E27FC236}">
                <a16:creationId xmlns:a16="http://schemas.microsoft.com/office/drawing/2014/main" id="{5DE220C5-B8C2-4081-A2E7-35ED003B8AEC}"/>
              </a:ext>
            </a:extLst>
          </p:cNvPr>
          <p:cNvSpPr>
            <a:spLocks noGrp="1"/>
          </p:cNvSpPr>
          <p:nvPr>
            <p:ph idx="1"/>
          </p:nvPr>
        </p:nvSpPr>
        <p:spPr/>
        <p:txBody>
          <a:bodyPr>
            <a:normAutofit lnSpcReduction="10000"/>
          </a:bodyPr>
          <a:lstStyle/>
          <a:p>
            <a:r>
              <a:rPr lang="en-GB" dirty="0"/>
              <a:t>Tidy data good, messy data bad</a:t>
            </a:r>
          </a:p>
          <a:p>
            <a:r>
              <a:rPr lang="en-GB" dirty="0"/>
              <a:t>Programs have inputs and outputs</a:t>
            </a:r>
          </a:p>
          <a:p>
            <a:r>
              <a:rPr lang="en-GB" dirty="0"/>
              <a:t>So there are good programs and bad programs:</a:t>
            </a:r>
          </a:p>
          <a:p>
            <a:pPr lvl="1"/>
            <a:r>
              <a:rPr lang="en-GB" dirty="0"/>
              <a:t>Messy in, tidy out – good</a:t>
            </a:r>
          </a:p>
          <a:p>
            <a:pPr lvl="1"/>
            <a:r>
              <a:rPr lang="en-GB" dirty="0"/>
              <a:t>Tidy in, tidy out – good</a:t>
            </a:r>
          </a:p>
          <a:p>
            <a:pPr lvl="1"/>
            <a:r>
              <a:rPr lang="en-GB" dirty="0"/>
              <a:t>Tidy in, messy out – bad</a:t>
            </a:r>
          </a:p>
          <a:p>
            <a:pPr lvl="1"/>
            <a:r>
              <a:rPr lang="en-GB" dirty="0"/>
              <a:t>Messy in, messy out – bad</a:t>
            </a:r>
          </a:p>
          <a:p>
            <a:pPr marL="0" indent="0">
              <a:buNone/>
            </a:pPr>
            <a:r>
              <a:rPr lang="en-GB" dirty="0"/>
              <a:t>Is your program good, or bad?</a:t>
            </a:r>
          </a:p>
        </p:txBody>
      </p:sp>
    </p:spTree>
    <p:extLst>
      <p:ext uri="{BB962C8B-B14F-4D97-AF65-F5344CB8AC3E}">
        <p14:creationId xmlns:p14="http://schemas.microsoft.com/office/powerpoint/2010/main" val="3900051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88FE4-C3FE-4613-8138-19EB2C42E687}"/>
              </a:ext>
            </a:extLst>
          </p:cNvPr>
          <p:cNvSpPr>
            <a:spLocks noGrp="1"/>
          </p:cNvSpPr>
          <p:nvPr>
            <p:ph type="title"/>
          </p:nvPr>
        </p:nvSpPr>
        <p:spPr/>
        <p:txBody>
          <a:bodyPr/>
          <a:lstStyle/>
          <a:p>
            <a:r>
              <a:rPr lang="en-GB" dirty="0"/>
              <a:t>How do we normalise/tidy a survey dataset?</a:t>
            </a:r>
          </a:p>
        </p:txBody>
      </p:sp>
      <p:sp>
        <p:nvSpPr>
          <p:cNvPr id="8" name="Content Placeholder 7">
            <a:extLst>
              <a:ext uri="{FF2B5EF4-FFF2-40B4-BE49-F238E27FC236}">
                <a16:creationId xmlns:a16="http://schemas.microsoft.com/office/drawing/2014/main" id="{BC0EEC11-FE3D-4FC9-9CC4-0F766EB42AF8}"/>
              </a:ext>
            </a:extLst>
          </p:cNvPr>
          <p:cNvSpPr>
            <a:spLocks noGrp="1"/>
          </p:cNvSpPr>
          <p:nvPr>
            <p:ph sz="half" idx="1"/>
          </p:nvPr>
        </p:nvSpPr>
        <p:spPr/>
        <p:txBody>
          <a:bodyPr>
            <a:normAutofit fontScale="62500" lnSpcReduction="20000"/>
          </a:bodyPr>
          <a:lstStyle/>
          <a:p>
            <a:r>
              <a:rPr lang="en-GB" dirty="0"/>
              <a:t>Filters:</a:t>
            </a:r>
          </a:p>
          <a:p>
            <a:pPr lvl="1"/>
            <a:r>
              <a:rPr lang="en-GB" dirty="0"/>
              <a:t>Construct a new table for the questions in each filtered base, using the questionnaire id as primary key for each.</a:t>
            </a:r>
          </a:p>
          <a:p>
            <a:pPr lvl="1"/>
            <a:r>
              <a:rPr lang="en-GB" dirty="0"/>
              <a:t>Remove the corresponding questions from the main table.</a:t>
            </a:r>
          </a:p>
          <a:p>
            <a:r>
              <a:rPr lang="en-GB" dirty="0"/>
              <a:t>For each value list:</a:t>
            </a:r>
          </a:p>
          <a:p>
            <a:pPr lvl="1"/>
            <a:r>
              <a:rPr lang="en-GB" dirty="0"/>
              <a:t>Construct a new  “dimension” table with a row for each possible answer recording its code and label. Code is the primary key of this table</a:t>
            </a:r>
          </a:p>
          <a:p>
            <a:pPr lvl="1"/>
            <a:r>
              <a:rPr lang="en-GB" dirty="0"/>
              <a:t>Often there are fields associated with each category in a list (bitstring multiple variables, grids). In this case:</a:t>
            </a:r>
          </a:p>
          <a:p>
            <a:pPr lvl="2"/>
            <a:r>
              <a:rPr lang="en-GB" dirty="0"/>
              <a:t> create a second table with its primary key being the combination of questionnaire id and answer code.</a:t>
            </a:r>
          </a:p>
          <a:p>
            <a:pPr lvl="2"/>
            <a:r>
              <a:rPr lang="en-GB" dirty="0"/>
              <a:t>Add a column to this second table for each multiple question or grid question using the list.</a:t>
            </a:r>
          </a:p>
          <a:p>
            <a:pPr lvl="2"/>
            <a:r>
              <a:rPr lang="en-GB" dirty="0"/>
              <a:t>Remove the repeated fields for the multiple or grid from the main table.</a:t>
            </a:r>
          </a:p>
        </p:txBody>
      </p:sp>
      <p:sp>
        <p:nvSpPr>
          <p:cNvPr id="9" name="Content Placeholder 8">
            <a:extLst>
              <a:ext uri="{FF2B5EF4-FFF2-40B4-BE49-F238E27FC236}">
                <a16:creationId xmlns:a16="http://schemas.microsoft.com/office/drawing/2014/main" id="{C125B16D-27C8-435C-8814-40DA675CBF18}"/>
              </a:ext>
            </a:extLst>
          </p:cNvPr>
          <p:cNvSpPr>
            <a:spLocks noGrp="1"/>
          </p:cNvSpPr>
          <p:nvPr>
            <p:ph sz="half" idx="2"/>
          </p:nvPr>
        </p:nvSpPr>
        <p:spPr/>
        <p:txBody>
          <a:bodyPr>
            <a:normAutofit fontScale="62500" lnSpcReduction="20000"/>
          </a:bodyPr>
          <a:lstStyle/>
          <a:p>
            <a:r>
              <a:rPr lang="en-GB" dirty="0"/>
              <a:t>For each repeated section, e.g. for each child in a household, spread multiple variable:</a:t>
            </a:r>
          </a:p>
          <a:p>
            <a:pPr lvl="1"/>
            <a:r>
              <a:rPr lang="en-GB" dirty="0"/>
              <a:t>Construct a new table with the questionnaire id and section sequence number as primary keys</a:t>
            </a:r>
          </a:p>
          <a:p>
            <a:pPr lvl="1"/>
            <a:r>
              <a:rPr lang="en-GB" dirty="0"/>
              <a:t>Put the fields of each section into separate rows in this new table</a:t>
            </a:r>
          </a:p>
          <a:p>
            <a:pPr lvl="1"/>
            <a:r>
              <a:rPr lang="en-GB" dirty="0"/>
              <a:t>Remove the fields for each section from the main table.</a:t>
            </a:r>
          </a:p>
          <a:p>
            <a:r>
              <a:rPr lang="en-GB" dirty="0"/>
              <a:t>In the event of nested hierarchies, these rules should be applied recursively to each collection of fields that is extracted.</a:t>
            </a:r>
          </a:p>
        </p:txBody>
      </p:sp>
    </p:spTree>
    <p:extLst>
      <p:ext uri="{BB962C8B-B14F-4D97-AF65-F5344CB8AC3E}">
        <p14:creationId xmlns:p14="http://schemas.microsoft.com/office/powerpoint/2010/main" val="1939403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03057-8454-4B5B-9F1A-57C246722D72}"/>
              </a:ext>
            </a:extLst>
          </p:cNvPr>
          <p:cNvSpPr>
            <a:spLocks noGrp="1"/>
          </p:cNvSpPr>
          <p:nvPr>
            <p:ph type="title" idx="4294967295"/>
          </p:nvPr>
        </p:nvSpPr>
        <p:spPr>
          <a:xfrm>
            <a:off x="697832" y="365125"/>
            <a:ext cx="8990013" cy="928688"/>
          </a:xfrm>
        </p:spPr>
        <p:txBody>
          <a:bodyPr/>
          <a:lstStyle/>
          <a:p>
            <a:r>
              <a:rPr lang="en-GB" dirty="0"/>
              <a:t>Dimensional analysis – “star” schema</a:t>
            </a:r>
          </a:p>
        </p:txBody>
      </p:sp>
      <p:pic>
        <p:nvPicPr>
          <p:cNvPr id="1026" name="Picture 2">
            <a:extLst>
              <a:ext uri="{FF2B5EF4-FFF2-40B4-BE49-F238E27FC236}">
                <a16:creationId xmlns:a16="http://schemas.microsoft.com/office/drawing/2014/main" id="{C50D61DB-2BE1-4A2C-A929-103AC9F269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2476" y="1525504"/>
            <a:ext cx="6762750" cy="409575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84F1BB1C-E647-43FD-96EE-C599836C0598}"/>
              </a:ext>
            </a:extLst>
          </p:cNvPr>
          <p:cNvSpPr/>
          <p:nvPr/>
        </p:nvSpPr>
        <p:spPr>
          <a:xfrm>
            <a:off x="5277853" y="3447047"/>
            <a:ext cx="1636294" cy="2526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84819DEC-DDBB-42B5-9431-1AB152F32A09}"/>
              </a:ext>
            </a:extLst>
          </p:cNvPr>
          <p:cNvSpPr txBox="1"/>
          <p:nvPr/>
        </p:nvSpPr>
        <p:spPr>
          <a:xfrm>
            <a:off x="3838799" y="4027548"/>
            <a:ext cx="1347537" cy="400110"/>
          </a:xfrm>
          <a:prstGeom prst="rect">
            <a:avLst/>
          </a:prstGeom>
          <a:noFill/>
        </p:spPr>
        <p:txBody>
          <a:bodyPr wrap="square" rtlCol="0">
            <a:spAutoFit/>
          </a:bodyPr>
          <a:lstStyle/>
          <a:p>
            <a:r>
              <a:rPr lang="en-GB" sz="2000" b="1" dirty="0"/>
              <a:t>Fact table</a:t>
            </a:r>
          </a:p>
        </p:txBody>
      </p:sp>
      <p:sp>
        <p:nvSpPr>
          <p:cNvPr id="11" name="TextBox 10">
            <a:extLst>
              <a:ext uri="{FF2B5EF4-FFF2-40B4-BE49-F238E27FC236}">
                <a16:creationId xmlns:a16="http://schemas.microsoft.com/office/drawing/2014/main" id="{E4358A54-54F2-4007-B342-E8C9C09FC9E8}"/>
              </a:ext>
            </a:extLst>
          </p:cNvPr>
          <p:cNvSpPr txBox="1"/>
          <p:nvPr/>
        </p:nvSpPr>
        <p:spPr>
          <a:xfrm>
            <a:off x="5678905" y="4196138"/>
            <a:ext cx="1347537" cy="369332"/>
          </a:xfrm>
          <a:prstGeom prst="rect">
            <a:avLst/>
          </a:prstGeom>
          <a:noFill/>
        </p:spPr>
        <p:txBody>
          <a:bodyPr wrap="square" rtlCol="0">
            <a:spAutoFit/>
          </a:bodyPr>
          <a:lstStyle/>
          <a:p>
            <a:r>
              <a:rPr lang="en-GB" dirty="0"/>
              <a:t>Measure</a:t>
            </a:r>
          </a:p>
        </p:txBody>
      </p:sp>
      <p:cxnSp>
        <p:nvCxnSpPr>
          <p:cNvPr id="13" name="Straight Arrow Connector 12">
            <a:extLst>
              <a:ext uri="{FF2B5EF4-FFF2-40B4-BE49-F238E27FC236}">
                <a16:creationId xmlns:a16="http://schemas.microsoft.com/office/drawing/2014/main" id="{B81E6F89-D164-4B51-A06F-1FF99E4BB424}"/>
              </a:ext>
            </a:extLst>
          </p:cNvPr>
          <p:cNvCxnSpPr>
            <a:cxnSpLocks/>
          </p:cNvCxnSpPr>
          <p:nvPr/>
        </p:nvCxnSpPr>
        <p:spPr>
          <a:xfrm flipH="1" flipV="1">
            <a:off x="5991728" y="3573378"/>
            <a:ext cx="360947" cy="6542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0D2516E-B5F9-464D-A127-1ED2FB20556D}"/>
              </a:ext>
            </a:extLst>
          </p:cNvPr>
          <p:cNvSpPr txBox="1"/>
          <p:nvPr/>
        </p:nvSpPr>
        <p:spPr>
          <a:xfrm>
            <a:off x="7883110" y="3093104"/>
            <a:ext cx="1720515" cy="707886"/>
          </a:xfrm>
          <a:prstGeom prst="rect">
            <a:avLst/>
          </a:prstGeom>
          <a:noFill/>
        </p:spPr>
        <p:txBody>
          <a:bodyPr wrap="square" rtlCol="0">
            <a:spAutoFit/>
          </a:bodyPr>
          <a:lstStyle/>
          <a:p>
            <a:r>
              <a:rPr lang="en-GB" sz="2000" b="1" dirty="0"/>
              <a:t>Dimension tables</a:t>
            </a:r>
          </a:p>
        </p:txBody>
      </p:sp>
      <p:sp>
        <p:nvSpPr>
          <p:cNvPr id="16" name="TextBox 15">
            <a:extLst>
              <a:ext uri="{FF2B5EF4-FFF2-40B4-BE49-F238E27FC236}">
                <a16:creationId xmlns:a16="http://schemas.microsoft.com/office/drawing/2014/main" id="{040BCED7-C832-495A-AAFD-FED20C79A1D2}"/>
              </a:ext>
            </a:extLst>
          </p:cNvPr>
          <p:cNvSpPr txBox="1"/>
          <p:nvPr/>
        </p:nvSpPr>
        <p:spPr>
          <a:xfrm>
            <a:off x="5399527" y="1955859"/>
            <a:ext cx="1392945" cy="369332"/>
          </a:xfrm>
          <a:prstGeom prst="rect">
            <a:avLst/>
          </a:prstGeom>
          <a:noFill/>
        </p:spPr>
        <p:txBody>
          <a:bodyPr wrap="none" rtlCol="0">
            <a:spAutoFit/>
          </a:bodyPr>
          <a:lstStyle/>
          <a:p>
            <a:r>
              <a:rPr lang="en-GB" dirty="0"/>
              <a:t>Foreign keys</a:t>
            </a:r>
          </a:p>
        </p:txBody>
      </p:sp>
      <p:cxnSp>
        <p:nvCxnSpPr>
          <p:cNvPr id="19" name="Straight Arrow Connector 18">
            <a:extLst>
              <a:ext uri="{FF2B5EF4-FFF2-40B4-BE49-F238E27FC236}">
                <a16:creationId xmlns:a16="http://schemas.microsoft.com/office/drawing/2014/main" id="{5C0F670B-ABC9-459C-894B-2AEB0D28C5E9}"/>
              </a:ext>
            </a:extLst>
          </p:cNvPr>
          <p:cNvCxnSpPr>
            <a:cxnSpLocks/>
            <a:stCxn id="16" idx="3"/>
          </p:cNvCxnSpPr>
          <p:nvPr/>
        </p:nvCxnSpPr>
        <p:spPr>
          <a:xfrm flipV="1">
            <a:off x="6792472" y="1955859"/>
            <a:ext cx="426475" cy="184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FF29A80-58E8-4EC5-B44B-97B47BAB2541}"/>
              </a:ext>
            </a:extLst>
          </p:cNvPr>
          <p:cNvCxnSpPr>
            <a:cxnSpLocks/>
            <a:stCxn id="16" idx="1"/>
          </p:cNvCxnSpPr>
          <p:nvPr/>
        </p:nvCxnSpPr>
        <p:spPr>
          <a:xfrm flipH="1" flipV="1">
            <a:off x="4993105" y="2101125"/>
            <a:ext cx="406422" cy="39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FB7879FD-C17F-4A0B-BD91-E90120DEF5C2}"/>
              </a:ext>
            </a:extLst>
          </p:cNvPr>
          <p:cNvCxnSpPr>
            <a:stCxn id="17" idx="0"/>
          </p:cNvCxnSpPr>
          <p:nvPr/>
        </p:nvCxnSpPr>
        <p:spPr>
          <a:xfrm flipH="1" flipV="1">
            <a:off x="8626642" y="2658979"/>
            <a:ext cx="116726" cy="4341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669155E-125B-43AD-B773-20A607229BEE}"/>
              </a:ext>
            </a:extLst>
          </p:cNvPr>
          <p:cNvCxnSpPr>
            <a:stCxn id="17" idx="2"/>
          </p:cNvCxnSpPr>
          <p:nvPr/>
        </p:nvCxnSpPr>
        <p:spPr>
          <a:xfrm flipH="1">
            <a:off x="8301789" y="3800990"/>
            <a:ext cx="441579" cy="7741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C386B699-2330-48E3-8FF0-BCEC334DAD86}"/>
              </a:ext>
            </a:extLst>
          </p:cNvPr>
          <p:cNvCxnSpPr>
            <a:cxnSpLocks/>
            <a:stCxn id="7" idx="0"/>
          </p:cNvCxnSpPr>
          <p:nvPr/>
        </p:nvCxnSpPr>
        <p:spPr>
          <a:xfrm flipV="1">
            <a:off x="4512568" y="3628502"/>
            <a:ext cx="874293" cy="3990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A2ACA466-C03F-4781-81E5-D0E7EC868DFD}"/>
              </a:ext>
            </a:extLst>
          </p:cNvPr>
          <p:cNvSpPr/>
          <p:nvPr/>
        </p:nvSpPr>
        <p:spPr>
          <a:xfrm>
            <a:off x="360947" y="1782738"/>
            <a:ext cx="2141621" cy="16175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Survey data record is a “fact table”</a:t>
            </a:r>
          </a:p>
        </p:txBody>
      </p:sp>
      <p:sp>
        <p:nvSpPr>
          <p:cNvPr id="32" name="Rectangle 31">
            <a:extLst>
              <a:ext uri="{FF2B5EF4-FFF2-40B4-BE49-F238E27FC236}">
                <a16:creationId xmlns:a16="http://schemas.microsoft.com/office/drawing/2014/main" id="{A6559BF0-2592-4D49-AF68-67D8ACB70A2C}"/>
              </a:ext>
            </a:extLst>
          </p:cNvPr>
          <p:cNvSpPr/>
          <p:nvPr/>
        </p:nvSpPr>
        <p:spPr>
          <a:xfrm>
            <a:off x="318624" y="3900490"/>
            <a:ext cx="2141621" cy="16175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Weights, volumes, scores are “measures” to be accumulated</a:t>
            </a:r>
          </a:p>
        </p:txBody>
      </p:sp>
      <p:sp>
        <p:nvSpPr>
          <p:cNvPr id="33" name="Rectangle 32">
            <a:extLst>
              <a:ext uri="{FF2B5EF4-FFF2-40B4-BE49-F238E27FC236}">
                <a16:creationId xmlns:a16="http://schemas.microsoft.com/office/drawing/2014/main" id="{86A92DE4-5355-4DAF-B919-B9D2EE26D84E}"/>
              </a:ext>
            </a:extLst>
          </p:cNvPr>
          <p:cNvSpPr/>
          <p:nvPr/>
        </p:nvSpPr>
        <p:spPr>
          <a:xfrm>
            <a:off x="9725135" y="1711402"/>
            <a:ext cx="2141621" cy="16175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Categorical variable value lists are “dimensions”</a:t>
            </a:r>
          </a:p>
        </p:txBody>
      </p:sp>
      <p:sp>
        <p:nvSpPr>
          <p:cNvPr id="31" name="TextBox 30">
            <a:extLst>
              <a:ext uri="{FF2B5EF4-FFF2-40B4-BE49-F238E27FC236}">
                <a16:creationId xmlns:a16="http://schemas.microsoft.com/office/drawing/2014/main" id="{3FEE7BB1-2E52-40CD-8B2F-CEE753D652B4}"/>
              </a:ext>
            </a:extLst>
          </p:cNvPr>
          <p:cNvSpPr txBox="1"/>
          <p:nvPr/>
        </p:nvSpPr>
        <p:spPr>
          <a:xfrm>
            <a:off x="5399527" y="4709249"/>
            <a:ext cx="1626915" cy="646331"/>
          </a:xfrm>
          <a:prstGeom prst="rect">
            <a:avLst/>
          </a:prstGeom>
          <a:noFill/>
        </p:spPr>
        <p:txBody>
          <a:bodyPr wrap="square" rtlCol="0">
            <a:spAutoFit/>
          </a:bodyPr>
          <a:lstStyle/>
          <a:p>
            <a:r>
              <a:rPr lang="en-GB" dirty="0"/>
              <a:t>Dimension attributes</a:t>
            </a:r>
          </a:p>
        </p:txBody>
      </p:sp>
      <p:cxnSp>
        <p:nvCxnSpPr>
          <p:cNvPr id="35" name="Straight Arrow Connector 34">
            <a:extLst>
              <a:ext uri="{FF2B5EF4-FFF2-40B4-BE49-F238E27FC236}">
                <a16:creationId xmlns:a16="http://schemas.microsoft.com/office/drawing/2014/main" id="{7B3D1E65-2B9F-49D8-8D78-853841AE5911}"/>
              </a:ext>
            </a:extLst>
          </p:cNvPr>
          <p:cNvCxnSpPr/>
          <p:nvPr/>
        </p:nvCxnSpPr>
        <p:spPr>
          <a:xfrm flipV="1">
            <a:off x="6673174" y="4692566"/>
            <a:ext cx="1083686" cy="1323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90253305-E08C-4A06-97EA-0C7FD7025256}"/>
              </a:ext>
            </a:extLst>
          </p:cNvPr>
          <p:cNvCxnSpPr/>
          <p:nvPr/>
        </p:nvCxnSpPr>
        <p:spPr>
          <a:xfrm>
            <a:off x="6546924" y="4952015"/>
            <a:ext cx="1137927" cy="542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DA5E0925-0FDF-4682-8CA7-1BFA2AB38D64}"/>
              </a:ext>
            </a:extLst>
          </p:cNvPr>
          <p:cNvSpPr/>
          <p:nvPr/>
        </p:nvSpPr>
        <p:spPr>
          <a:xfrm>
            <a:off x="9477375" y="3488251"/>
            <a:ext cx="2714625" cy="9286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Category labels and scores are dimension attributes</a:t>
            </a:r>
          </a:p>
        </p:txBody>
      </p:sp>
      <p:sp>
        <p:nvSpPr>
          <p:cNvPr id="41" name="Rectangle 40">
            <a:extLst>
              <a:ext uri="{FF2B5EF4-FFF2-40B4-BE49-F238E27FC236}">
                <a16:creationId xmlns:a16="http://schemas.microsoft.com/office/drawing/2014/main" id="{FD91502D-2427-4674-9E6C-7816675E2C8D}"/>
              </a:ext>
            </a:extLst>
          </p:cNvPr>
          <p:cNvSpPr/>
          <p:nvPr/>
        </p:nvSpPr>
        <p:spPr>
          <a:xfrm>
            <a:off x="9477375" y="4565470"/>
            <a:ext cx="2714625" cy="9286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Category codes join fact table to their dimension table</a:t>
            </a:r>
          </a:p>
        </p:txBody>
      </p:sp>
      <p:sp>
        <p:nvSpPr>
          <p:cNvPr id="42" name="Rectangle 41">
            <a:extLst>
              <a:ext uri="{FF2B5EF4-FFF2-40B4-BE49-F238E27FC236}">
                <a16:creationId xmlns:a16="http://schemas.microsoft.com/office/drawing/2014/main" id="{A3CAE8D1-DA09-4CF4-84FA-9A3CF12B1A4A}"/>
              </a:ext>
            </a:extLst>
          </p:cNvPr>
          <p:cNvSpPr/>
          <p:nvPr/>
        </p:nvSpPr>
        <p:spPr>
          <a:xfrm>
            <a:off x="2845955" y="4469998"/>
            <a:ext cx="2342148" cy="1072467"/>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Primary key columns  of dimension tables join foreign key columns of fact  table</a:t>
            </a:r>
          </a:p>
        </p:txBody>
      </p:sp>
    </p:spTree>
    <p:extLst>
      <p:ext uri="{BB962C8B-B14F-4D97-AF65-F5344CB8AC3E}">
        <p14:creationId xmlns:p14="http://schemas.microsoft.com/office/powerpoint/2010/main" val="3144891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E1C22-765C-401F-BE6A-C209C996DE0E}"/>
              </a:ext>
            </a:extLst>
          </p:cNvPr>
          <p:cNvSpPr>
            <a:spLocks noGrp="1"/>
          </p:cNvSpPr>
          <p:nvPr>
            <p:ph type="title"/>
          </p:nvPr>
        </p:nvSpPr>
        <p:spPr/>
        <p:txBody>
          <a:bodyPr/>
          <a:lstStyle/>
          <a:p>
            <a:r>
              <a:rPr lang="en-GB" dirty="0"/>
              <a:t>Dimensional analysis – building a “cube”</a:t>
            </a:r>
          </a:p>
        </p:txBody>
      </p:sp>
      <p:sp>
        <p:nvSpPr>
          <p:cNvPr id="3" name="Content Placeholder 2">
            <a:extLst>
              <a:ext uri="{FF2B5EF4-FFF2-40B4-BE49-F238E27FC236}">
                <a16:creationId xmlns:a16="http://schemas.microsoft.com/office/drawing/2014/main" id="{7E753D73-4E4A-404E-8807-DD42BCA26746}"/>
              </a:ext>
            </a:extLst>
          </p:cNvPr>
          <p:cNvSpPr>
            <a:spLocks noGrp="1"/>
          </p:cNvSpPr>
          <p:nvPr>
            <p:ph idx="1"/>
          </p:nvPr>
        </p:nvSpPr>
        <p:spPr>
          <a:xfrm>
            <a:off x="656424" y="1500773"/>
            <a:ext cx="10879151" cy="3457575"/>
          </a:xfrm>
        </p:spPr>
        <p:txBody>
          <a:bodyPr>
            <a:noAutofit/>
          </a:bodyPr>
          <a:lstStyle/>
          <a:p>
            <a:pPr marL="0" indent="0">
              <a:buNone/>
            </a:pPr>
            <a:r>
              <a:rPr lang="en-GB" sz="2000" dirty="0"/>
              <a:t>SELECT</a:t>
            </a:r>
          </a:p>
          <a:p>
            <a:pPr marL="0" indent="0">
              <a:buNone/>
            </a:pPr>
            <a:r>
              <a:rPr lang="en-GB" sz="2000" dirty="0"/>
              <a:t>	</a:t>
            </a:r>
            <a:r>
              <a:rPr lang="en-GB" sz="2000" dirty="0" err="1"/>
              <a:t>P.Brand</a:t>
            </a:r>
            <a:r>
              <a:rPr lang="en-GB" sz="2000" dirty="0"/>
              <a:t>, </a:t>
            </a:r>
            <a:r>
              <a:rPr lang="en-GB" sz="2000" dirty="0" err="1"/>
              <a:t>S.Country</a:t>
            </a:r>
            <a:r>
              <a:rPr lang="en-GB" sz="2000" dirty="0"/>
              <a:t> AS Countries,</a:t>
            </a:r>
          </a:p>
          <a:p>
            <a:pPr marL="0" indent="0">
              <a:buNone/>
            </a:pPr>
            <a:r>
              <a:rPr lang="en-GB" sz="2000" dirty="0"/>
              <a:t>	SUM (</a:t>
            </a:r>
            <a:r>
              <a:rPr lang="en-GB" sz="2000" dirty="0" err="1"/>
              <a:t>F.Units_Sold</a:t>
            </a:r>
            <a:r>
              <a:rPr lang="en-GB" sz="2000" dirty="0"/>
              <a:t>)</a:t>
            </a:r>
          </a:p>
          <a:p>
            <a:pPr marL="0" indent="0">
              <a:buNone/>
            </a:pPr>
            <a:r>
              <a:rPr lang="en-GB" sz="2000" dirty="0"/>
              <a:t>FROM </a:t>
            </a:r>
            <a:r>
              <a:rPr lang="en-GB" sz="2000" dirty="0" err="1"/>
              <a:t>Fact_Sales</a:t>
            </a:r>
            <a:r>
              <a:rPr lang="en-GB" sz="2000" dirty="0"/>
              <a:t> F</a:t>
            </a:r>
          </a:p>
          <a:p>
            <a:pPr marL="0" indent="0">
              <a:buNone/>
            </a:pPr>
            <a:r>
              <a:rPr lang="en-GB" sz="1400" dirty="0"/>
              <a:t>INNER JOIN </a:t>
            </a:r>
            <a:r>
              <a:rPr lang="en-GB" sz="1400" dirty="0" err="1"/>
              <a:t>Dim_Date</a:t>
            </a:r>
            <a:r>
              <a:rPr lang="en-GB" sz="1400" dirty="0"/>
              <a:t> D    ON (</a:t>
            </a:r>
            <a:r>
              <a:rPr lang="en-GB" sz="1400" dirty="0" err="1"/>
              <a:t>F.Date_Id</a:t>
            </a:r>
            <a:r>
              <a:rPr lang="en-GB" sz="1400" dirty="0"/>
              <a:t> = </a:t>
            </a:r>
            <a:r>
              <a:rPr lang="en-GB" sz="1400" dirty="0" err="1"/>
              <a:t>D.Id</a:t>
            </a:r>
            <a:r>
              <a:rPr lang="en-GB" sz="1400" dirty="0"/>
              <a:t>)</a:t>
            </a:r>
          </a:p>
          <a:p>
            <a:pPr marL="0" indent="0">
              <a:buNone/>
            </a:pPr>
            <a:r>
              <a:rPr lang="en-GB" sz="1400" dirty="0"/>
              <a:t>INNER JOIN </a:t>
            </a:r>
            <a:r>
              <a:rPr lang="en-GB" sz="1400" dirty="0" err="1"/>
              <a:t>Dim_Store</a:t>
            </a:r>
            <a:r>
              <a:rPr lang="en-GB" sz="1400" dirty="0"/>
              <a:t> S   ON (</a:t>
            </a:r>
            <a:r>
              <a:rPr lang="en-GB" sz="1400" dirty="0" err="1"/>
              <a:t>F.Store_Id</a:t>
            </a:r>
            <a:r>
              <a:rPr lang="en-GB" sz="1400" dirty="0"/>
              <a:t> = </a:t>
            </a:r>
            <a:r>
              <a:rPr lang="en-GB" sz="1400" dirty="0" err="1"/>
              <a:t>S.Id</a:t>
            </a:r>
            <a:r>
              <a:rPr lang="en-GB" sz="1400" dirty="0"/>
              <a:t>)</a:t>
            </a:r>
          </a:p>
          <a:p>
            <a:pPr marL="0" indent="0">
              <a:buNone/>
            </a:pPr>
            <a:r>
              <a:rPr lang="en-GB" sz="1400" dirty="0"/>
              <a:t>INNER JOIN </a:t>
            </a:r>
            <a:r>
              <a:rPr lang="en-GB" sz="1400" dirty="0" err="1"/>
              <a:t>Dim_Product</a:t>
            </a:r>
            <a:r>
              <a:rPr lang="en-GB" sz="1400" dirty="0"/>
              <a:t> P ON (</a:t>
            </a:r>
            <a:r>
              <a:rPr lang="en-GB" sz="1400" dirty="0" err="1"/>
              <a:t>F.Product_Id</a:t>
            </a:r>
            <a:r>
              <a:rPr lang="en-GB" sz="1400" dirty="0"/>
              <a:t> = </a:t>
            </a:r>
            <a:r>
              <a:rPr lang="en-GB" sz="1400" dirty="0" err="1"/>
              <a:t>P.Id</a:t>
            </a:r>
            <a:r>
              <a:rPr lang="en-GB" sz="1400" dirty="0"/>
              <a:t>)</a:t>
            </a:r>
          </a:p>
          <a:p>
            <a:pPr marL="0" indent="0">
              <a:buNone/>
            </a:pPr>
            <a:r>
              <a:rPr lang="en-GB" sz="2000" dirty="0"/>
              <a:t>WHERE </a:t>
            </a:r>
            <a:r>
              <a:rPr lang="en-GB" sz="2000" dirty="0" err="1"/>
              <a:t>D.Year</a:t>
            </a:r>
            <a:r>
              <a:rPr lang="en-GB" sz="2000" dirty="0"/>
              <a:t> = 2020 AND  </a:t>
            </a:r>
            <a:r>
              <a:rPr lang="en-GB" sz="2000" dirty="0" err="1"/>
              <a:t>P.Product_Category</a:t>
            </a:r>
            <a:r>
              <a:rPr lang="en-GB" sz="2000" dirty="0"/>
              <a:t> = 'tv'</a:t>
            </a:r>
          </a:p>
          <a:p>
            <a:pPr marL="0" indent="0">
              <a:buNone/>
            </a:pPr>
            <a:r>
              <a:rPr lang="en-GB" sz="2000" dirty="0"/>
              <a:t>GROUP BY </a:t>
            </a:r>
            <a:r>
              <a:rPr lang="en-GB" sz="2000" dirty="0" err="1"/>
              <a:t>P.Brand</a:t>
            </a:r>
            <a:r>
              <a:rPr lang="en-GB" sz="2000" dirty="0"/>
              <a:t>, </a:t>
            </a:r>
            <a:r>
              <a:rPr lang="en-GB" sz="2000" dirty="0" err="1"/>
              <a:t>S.Country</a:t>
            </a:r>
            <a:endParaRPr lang="en-GB" sz="2000" dirty="0"/>
          </a:p>
          <a:p>
            <a:pPr marL="0" indent="0">
              <a:buNone/>
            </a:pPr>
            <a:r>
              <a:rPr lang="en-GB" sz="2000" dirty="0"/>
              <a:t>ORDER BY </a:t>
            </a:r>
            <a:r>
              <a:rPr lang="en-GB" sz="2000" dirty="0" err="1"/>
              <a:t>P.Brand</a:t>
            </a:r>
            <a:r>
              <a:rPr lang="en-GB" sz="2000" dirty="0"/>
              <a:t>, </a:t>
            </a:r>
            <a:r>
              <a:rPr lang="en-GB" sz="2000" dirty="0" err="1"/>
              <a:t>S.Country</a:t>
            </a:r>
            <a:endParaRPr lang="en-GB" sz="2000" dirty="0"/>
          </a:p>
        </p:txBody>
      </p:sp>
      <p:sp>
        <p:nvSpPr>
          <p:cNvPr id="6" name="Rectangle: Rounded Corners 5">
            <a:extLst>
              <a:ext uri="{FF2B5EF4-FFF2-40B4-BE49-F238E27FC236}">
                <a16:creationId xmlns:a16="http://schemas.microsoft.com/office/drawing/2014/main" id="{7E819AC9-874E-4E6D-8CE7-73C74A8097D8}"/>
              </a:ext>
            </a:extLst>
          </p:cNvPr>
          <p:cNvSpPr/>
          <p:nvPr/>
        </p:nvSpPr>
        <p:spPr>
          <a:xfrm>
            <a:off x="7447547" y="1684421"/>
            <a:ext cx="3717758" cy="5293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Dimensions being cross-tabulated</a:t>
            </a:r>
          </a:p>
        </p:txBody>
      </p:sp>
      <p:sp>
        <p:nvSpPr>
          <p:cNvPr id="7" name="Rectangle: Rounded Corners 6">
            <a:extLst>
              <a:ext uri="{FF2B5EF4-FFF2-40B4-BE49-F238E27FC236}">
                <a16:creationId xmlns:a16="http://schemas.microsoft.com/office/drawing/2014/main" id="{2A5DA402-A12F-460F-BDC8-612C0352FCBF}"/>
              </a:ext>
            </a:extLst>
          </p:cNvPr>
          <p:cNvSpPr/>
          <p:nvPr/>
        </p:nvSpPr>
        <p:spPr>
          <a:xfrm>
            <a:off x="7447547" y="2366211"/>
            <a:ext cx="3717758" cy="5293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Measure(s) being accumulated</a:t>
            </a:r>
          </a:p>
        </p:txBody>
      </p:sp>
      <p:sp>
        <p:nvSpPr>
          <p:cNvPr id="8" name="Rectangle: Rounded Corners 7">
            <a:extLst>
              <a:ext uri="{FF2B5EF4-FFF2-40B4-BE49-F238E27FC236}">
                <a16:creationId xmlns:a16="http://schemas.microsoft.com/office/drawing/2014/main" id="{34AEFE81-9658-4D9E-9BBB-548483578E9D}"/>
              </a:ext>
            </a:extLst>
          </p:cNvPr>
          <p:cNvSpPr/>
          <p:nvPr/>
        </p:nvSpPr>
        <p:spPr>
          <a:xfrm>
            <a:off x="7447547" y="3737810"/>
            <a:ext cx="3717758" cy="5293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Filter on combination of dimension attributes</a:t>
            </a:r>
          </a:p>
        </p:txBody>
      </p:sp>
      <p:sp>
        <p:nvSpPr>
          <p:cNvPr id="9" name="Rectangle: Rounded Corners 8">
            <a:extLst>
              <a:ext uri="{FF2B5EF4-FFF2-40B4-BE49-F238E27FC236}">
                <a16:creationId xmlns:a16="http://schemas.microsoft.com/office/drawing/2014/main" id="{49B4BC56-EB8B-4B78-B05D-F5062CAE9355}"/>
              </a:ext>
            </a:extLst>
          </p:cNvPr>
          <p:cNvSpPr/>
          <p:nvPr/>
        </p:nvSpPr>
        <p:spPr>
          <a:xfrm>
            <a:off x="7447547" y="4620628"/>
            <a:ext cx="3717758" cy="5293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Country within Brand</a:t>
            </a:r>
          </a:p>
        </p:txBody>
      </p:sp>
      <p:cxnSp>
        <p:nvCxnSpPr>
          <p:cNvPr id="11" name="Straight Arrow Connector 10">
            <a:extLst>
              <a:ext uri="{FF2B5EF4-FFF2-40B4-BE49-F238E27FC236}">
                <a16:creationId xmlns:a16="http://schemas.microsoft.com/office/drawing/2014/main" id="{EFFDBEB3-0F50-4E30-871E-9F5A4EF1BE22}"/>
              </a:ext>
            </a:extLst>
          </p:cNvPr>
          <p:cNvCxnSpPr>
            <a:cxnSpLocks/>
            <a:stCxn id="6" idx="1"/>
          </p:cNvCxnSpPr>
          <p:nvPr/>
        </p:nvCxnSpPr>
        <p:spPr>
          <a:xfrm flipH="1">
            <a:off x="5145598" y="1949116"/>
            <a:ext cx="2301949" cy="842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3E10D203-7245-4FF3-A676-1C50EFC3791D}"/>
              </a:ext>
            </a:extLst>
          </p:cNvPr>
          <p:cNvCxnSpPr>
            <a:stCxn id="7" idx="1"/>
          </p:cNvCxnSpPr>
          <p:nvPr/>
        </p:nvCxnSpPr>
        <p:spPr>
          <a:xfrm flipH="1">
            <a:off x="3007895" y="2630906"/>
            <a:ext cx="4439652" cy="1874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6C92444-AF05-4E74-84B5-FF8E875CF73D}"/>
              </a:ext>
            </a:extLst>
          </p:cNvPr>
          <p:cNvCxnSpPr>
            <a:stCxn id="8" idx="1"/>
          </p:cNvCxnSpPr>
          <p:nvPr/>
        </p:nvCxnSpPr>
        <p:spPr>
          <a:xfrm flipH="1">
            <a:off x="6545179" y="4002505"/>
            <a:ext cx="902368" cy="1604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D0AFC6F9-4E7A-4A0E-A22E-158BB6AAD47D}"/>
              </a:ext>
            </a:extLst>
          </p:cNvPr>
          <p:cNvCxnSpPr>
            <a:stCxn id="9" idx="1"/>
          </p:cNvCxnSpPr>
          <p:nvPr/>
        </p:nvCxnSpPr>
        <p:spPr>
          <a:xfrm flipH="1">
            <a:off x="4138863" y="4885323"/>
            <a:ext cx="3308684" cy="730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4195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77B9A-C52C-4A5C-8678-F0D1BD3CEE14}"/>
              </a:ext>
            </a:extLst>
          </p:cNvPr>
          <p:cNvSpPr>
            <a:spLocks noGrp="1"/>
          </p:cNvSpPr>
          <p:nvPr>
            <p:ph type="title"/>
          </p:nvPr>
        </p:nvSpPr>
        <p:spPr/>
        <p:txBody>
          <a:bodyPr/>
          <a:lstStyle/>
          <a:p>
            <a:r>
              <a:rPr lang="en-GB" dirty="0"/>
              <a:t>Building bridges</a:t>
            </a:r>
          </a:p>
        </p:txBody>
      </p:sp>
      <p:sp>
        <p:nvSpPr>
          <p:cNvPr id="4" name="Oval 3">
            <a:extLst>
              <a:ext uri="{FF2B5EF4-FFF2-40B4-BE49-F238E27FC236}">
                <a16:creationId xmlns:a16="http://schemas.microsoft.com/office/drawing/2014/main" id="{2A188B8B-6A53-4BF3-8F05-16F0A38357DD}"/>
              </a:ext>
            </a:extLst>
          </p:cNvPr>
          <p:cNvSpPr/>
          <p:nvPr/>
        </p:nvSpPr>
        <p:spPr>
          <a:xfrm>
            <a:off x="62526" y="1764318"/>
            <a:ext cx="2426673" cy="23826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Survey analysis</a:t>
            </a:r>
          </a:p>
        </p:txBody>
      </p:sp>
      <p:sp>
        <p:nvSpPr>
          <p:cNvPr id="5" name="Oval 4">
            <a:extLst>
              <a:ext uri="{FF2B5EF4-FFF2-40B4-BE49-F238E27FC236}">
                <a16:creationId xmlns:a16="http://schemas.microsoft.com/office/drawing/2014/main" id="{387C5FD6-FA68-40D3-B940-EEC55AB52A90}"/>
              </a:ext>
            </a:extLst>
          </p:cNvPr>
          <p:cNvSpPr/>
          <p:nvPr/>
        </p:nvSpPr>
        <p:spPr>
          <a:xfrm>
            <a:off x="9060568" y="1875275"/>
            <a:ext cx="2906038" cy="26606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Business intelligence</a:t>
            </a:r>
          </a:p>
        </p:txBody>
      </p:sp>
      <p:sp>
        <p:nvSpPr>
          <p:cNvPr id="6" name="Oval 5">
            <a:extLst>
              <a:ext uri="{FF2B5EF4-FFF2-40B4-BE49-F238E27FC236}">
                <a16:creationId xmlns:a16="http://schemas.microsoft.com/office/drawing/2014/main" id="{07EF24E5-FA46-423A-ADC2-59C02906FAFD}"/>
              </a:ext>
            </a:extLst>
          </p:cNvPr>
          <p:cNvSpPr/>
          <p:nvPr/>
        </p:nvSpPr>
        <p:spPr>
          <a:xfrm>
            <a:off x="4427621" y="4236375"/>
            <a:ext cx="4768940" cy="12760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Data science</a:t>
            </a:r>
          </a:p>
        </p:txBody>
      </p:sp>
      <p:sp>
        <p:nvSpPr>
          <p:cNvPr id="10" name="Oval 9">
            <a:extLst>
              <a:ext uri="{FF2B5EF4-FFF2-40B4-BE49-F238E27FC236}">
                <a16:creationId xmlns:a16="http://schemas.microsoft.com/office/drawing/2014/main" id="{4EB69AAB-FBF6-4F87-A666-69A09D820489}"/>
              </a:ext>
            </a:extLst>
          </p:cNvPr>
          <p:cNvSpPr/>
          <p:nvPr/>
        </p:nvSpPr>
        <p:spPr>
          <a:xfrm>
            <a:off x="3386079" y="1662149"/>
            <a:ext cx="5419842" cy="2139829"/>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Relational databases</a:t>
            </a:r>
          </a:p>
        </p:txBody>
      </p:sp>
      <p:sp>
        <p:nvSpPr>
          <p:cNvPr id="11" name="TextBox 10">
            <a:extLst>
              <a:ext uri="{FF2B5EF4-FFF2-40B4-BE49-F238E27FC236}">
                <a16:creationId xmlns:a16="http://schemas.microsoft.com/office/drawing/2014/main" id="{21BBCAE4-86A7-46F7-AAE7-BBF41CACE075}"/>
              </a:ext>
            </a:extLst>
          </p:cNvPr>
          <p:cNvSpPr txBox="1"/>
          <p:nvPr/>
        </p:nvSpPr>
        <p:spPr>
          <a:xfrm flipH="1">
            <a:off x="4521465" y="1937270"/>
            <a:ext cx="1085251" cy="369332"/>
          </a:xfrm>
          <a:prstGeom prst="rect">
            <a:avLst/>
          </a:prstGeom>
          <a:noFill/>
        </p:spPr>
        <p:txBody>
          <a:bodyPr wrap="square" rtlCol="0">
            <a:spAutoFit/>
          </a:bodyPr>
          <a:lstStyle/>
          <a:p>
            <a:r>
              <a:rPr lang="en-GB" dirty="0"/>
              <a:t>Postgres</a:t>
            </a:r>
          </a:p>
        </p:txBody>
      </p:sp>
      <p:sp>
        <p:nvSpPr>
          <p:cNvPr id="18" name="TextBox 17">
            <a:extLst>
              <a:ext uri="{FF2B5EF4-FFF2-40B4-BE49-F238E27FC236}">
                <a16:creationId xmlns:a16="http://schemas.microsoft.com/office/drawing/2014/main" id="{21212FDD-E49F-4CC0-90F5-2479C27DC6DA}"/>
              </a:ext>
            </a:extLst>
          </p:cNvPr>
          <p:cNvSpPr txBox="1"/>
          <p:nvPr/>
        </p:nvSpPr>
        <p:spPr>
          <a:xfrm flipH="1">
            <a:off x="3885181" y="2375018"/>
            <a:ext cx="1085251" cy="461665"/>
          </a:xfrm>
          <a:prstGeom prst="rect">
            <a:avLst/>
          </a:prstGeom>
          <a:noFill/>
        </p:spPr>
        <p:txBody>
          <a:bodyPr wrap="square" rtlCol="0">
            <a:spAutoFit/>
          </a:bodyPr>
          <a:lstStyle/>
          <a:p>
            <a:r>
              <a:rPr lang="en-GB" sz="2400" b="1" dirty="0"/>
              <a:t>SQLite</a:t>
            </a:r>
          </a:p>
        </p:txBody>
      </p:sp>
      <p:sp>
        <p:nvSpPr>
          <p:cNvPr id="19" name="TextBox 18">
            <a:extLst>
              <a:ext uri="{FF2B5EF4-FFF2-40B4-BE49-F238E27FC236}">
                <a16:creationId xmlns:a16="http://schemas.microsoft.com/office/drawing/2014/main" id="{8B6ABEFD-5AB7-44DF-B33E-AED20A6462B4}"/>
              </a:ext>
            </a:extLst>
          </p:cNvPr>
          <p:cNvSpPr txBox="1"/>
          <p:nvPr/>
        </p:nvSpPr>
        <p:spPr>
          <a:xfrm flipH="1">
            <a:off x="6873834" y="1937270"/>
            <a:ext cx="1085251" cy="369332"/>
          </a:xfrm>
          <a:prstGeom prst="rect">
            <a:avLst/>
          </a:prstGeom>
          <a:noFill/>
        </p:spPr>
        <p:txBody>
          <a:bodyPr wrap="square" rtlCol="0">
            <a:spAutoFit/>
          </a:bodyPr>
          <a:lstStyle/>
          <a:p>
            <a:r>
              <a:rPr lang="en-GB" dirty="0"/>
              <a:t>Bigtable</a:t>
            </a:r>
          </a:p>
        </p:txBody>
      </p:sp>
      <p:sp>
        <p:nvSpPr>
          <p:cNvPr id="20" name="TextBox 19">
            <a:extLst>
              <a:ext uri="{FF2B5EF4-FFF2-40B4-BE49-F238E27FC236}">
                <a16:creationId xmlns:a16="http://schemas.microsoft.com/office/drawing/2014/main" id="{B62CB765-1BD8-4E9A-A36C-16011ED825C8}"/>
              </a:ext>
            </a:extLst>
          </p:cNvPr>
          <p:cNvSpPr txBox="1"/>
          <p:nvPr/>
        </p:nvSpPr>
        <p:spPr>
          <a:xfrm flipH="1">
            <a:off x="7393600" y="2385921"/>
            <a:ext cx="1233041" cy="369332"/>
          </a:xfrm>
          <a:prstGeom prst="rect">
            <a:avLst/>
          </a:prstGeom>
          <a:noFill/>
        </p:spPr>
        <p:txBody>
          <a:bodyPr wrap="square" rtlCol="0">
            <a:spAutoFit/>
          </a:bodyPr>
          <a:lstStyle/>
          <a:p>
            <a:r>
              <a:rPr lang="en-GB" dirty="0"/>
              <a:t>Snowflake</a:t>
            </a:r>
          </a:p>
        </p:txBody>
      </p:sp>
      <p:sp>
        <p:nvSpPr>
          <p:cNvPr id="21" name="TextBox 20">
            <a:extLst>
              <a:ext uri="{FF2B5EF4-FFF2-40B4-BE49-F238E27FC236}">
                <a16:creationId xmlns:a16="http://schemas.microsoft.com/office/drawing/2014/main" id="{2F3009CA-D48B-42B5-83DC-CD186E293384}"/>
              </a:ext>
            </a:extLst>
          </p:cNvPr>
          <p:cNvSpPr txBox="1"/>
          <p:nvPr/>
        </p:nvSpPr>
        <p:spPr>
          <a:xfrm flipH="1">
            <a:off x="7083683" y="2907653"/>
            <a:ext cx="1233041" cy="369332"/>
          </a:xfrm>
          <a:prstGeom prst="rect">
            <a:avLst/>
          </a:prstGeom>
          <a:noFill/>
        </p:spPr>
        <p:txBody>
          <a:bodyPr wrap="square" rtlCol="0">
            <a:spAutoFit/>
          </a:bodyPr>
          <a:lstStyle/>
          <a:p>
            <a:r>
              <a:rPr lang="en-GB" dirty="0"/>
              <a:t>Oracle</a:t>
            </a:r>
          </a:p>
        </p:txBody>
      </p:sp>
      <p:sp>
        <p:nvSpPr>
          <p:cNvPr id="22" name="TextBox 21">
            <a:extLst>
              <a:ext uri="{FF2B5EF4-FFF2-40B4-BE49-F238E27FC236}">
                <a16:creationId xmlns:a16="http://schemas.microsoft.com/office/drawing/2014/main" id="{549B6083-0B19-4B0B-B346-6BE32B860706}"/>
              </a:ext>
            </a:extLst>
          </p:cNvPr>
          <p:cNvSpPr txBox="1"/>
          <p:nvPr/>
        </p:nvSpPr>
        <p:spPr>
          <a:xfrm flipH="1">
            <a:off x="4516434" y="3033821"/>
            <a:ext cx="1233041" cy="369332"/>
          </a:xfrm>
          <a:prstGeom prst="rect">
            <a:avLst/>
          </a:prstGeom>
          <a:noFill/>
        </p:spPr>
        <p:txBody>
          <a:bodyPr wrap="square" rtlCol="0">
            <a:spAutoFit/>
          </a:bodyPr>
          <a:lstStyle/>
          <a:p>
            <a:r>
              <a:rPr lang="en-GB" dirty="0"/>
              <a:t>SQL server</a:t>
            </a:r>
          </a:p>
        </p:txBody>
      </p:sp>
      <p:sp>
        <p:nvSpPr>
          <p:cNvPr id="28" name="TextBox 27">
            <a:extLst>
              <a:ext uri="{FF2B5EF4-FFF2-40B4-BE49-F238E27FC236}">
                <a16:creationId xmlns:a16="http://schemas.microsoft.com/office/drawing/2014/main" id="{685AD09B-7C59-4188-89DE-A53D87FE03E2}"/>
              </a:ext>
            </a:extLst>
          </p:cNvPr>
          <p:cNvSpPr txBox="1"/>
          <p:nvPr/>
        </p:nvSpPr>
        <p:spPr>
          <a:xfrm flipH="1">
            <a:off x="9480189" y="2343046"/>
            <a:ext cx="1085251" cy="369332"/>
          </a:xfrm>
          <a:prstGeom prst="rect">
            <a:avLst/>
          </a:prstGeom>
          <a:noFill/>
        </p:spPr>
        <p:txBody>
          <a:bodyPr wrap="square" rtlCol="0">
            <a:spAutoFit/>
          </a:bodyPr>
          <a:lstStyle/>
          <a:p>
            <a:r>
              <a:rPr lang="en-GB" dirty="0" err="1"/>
              <a:t>PowerBI</a:t>
            </a:r>
            <a:endParaRPr lang="en-GB" dirty="0"/>
          </a:p>
        </p:txBody>
      </p:sp>
      <p:sp>
        <p:nvSpPr>
          <p:cNvPr id="29" name="TextBox 28">
            <a:extLst>
              <a:ext uri="{FF2B5EF4-FFF2-40B4-BE49-F238E27FC236}">
                <a16:creationId xmlns:a16="http://schemas.microsoft.com/office/drawing/2014/main" id="{C19AE884-B559-415E-A2BF-23330E91C4B7}"/>
              </a:ext>
            </a:extLst>
          </p:cNvPr>
          <p:cNvSpPr txBox="1"/>
          <p:nvPr/>
        </p:nvSpPr>
        <p:spPr>
          <a:xfrm flipH="1">
            <a:off x="9984816" y="3954382"/>
            <a:ext cx="1085251" cy="369332"/>
          </a:xfrm>
          <a:prstGeom prst="rect">
            <a:avLst/>
          </a:prstGeom>
          <a:noFill/>
        </p:spPr>
        <p:txBody>
          <a:bodyPr wrap="square" rtlCol="0">
            <a:spAutoFit/>
          </a:bodyPr>
          <a:lstStyle/>
          <a:p>
            <a:r>
              <a:rPr lang="en-GB" dirty="0"/>
              <a:t>Tableau</a:t>
            </a:r>
          </a:p>
        </p:txBody>
      </p:sp>
      <p:sp>
        <p:nvSpPr>
          <p:cNvPr id="30" name="TextBox 29">
            <a:extLst>
              <a:ext uri="{FF2B5EF4-FFF2-40B4-BE49-F238E27FC236}">
                <a16:creationId xmlns:a16="http://schemas.microsoft.com/office/drawing/2014/main" id="{4F66E3E4-28F0-4DA8-B9B3-B37F9D888127}"/>
              </a:ext>
            </a:extLst>
          </p:cNvPr>
          <p:cNvSpPr txBox="1"/>
          <p:nvPr/>
        </p:nvSpPr>
        <p:spPr>
          <a:xfrm flipH="1">
            <a:off x="10644932" y="2527712"/>
            <a:ext cx="1085251" cy="369332"/>
          </a:xfrm>
          <a:prstGeom prst="rect">
            <a:avLst/>
          </a:prstGeom>
          <a:noFill/>
        </p:spPr>
        <p:txBody>
          <a:bodyPr wrap="square" rtlCol="0">
            <a:spAutoFit/>
          </a:bodyPr>
          <a:lstStyle/>
          <a:p>
            <a:r>
              <a:rPr lang="en-GB" dirty="0"/>
              <a:t>Mode</a:t>
            </a:r>
          </a:p>
        </p:txBody>
      </p:sp>
      <p:sp>
        <p:nvSpPr>
          <p:cNvPr id="31" name="TextBox 30">
            <a:extLst>
              <a:ext uri="{FF2B5EF4-FFF2-40B4-BE49-F238E27FC236}">
                <a16:creationId xmlns:a16="http://schemas.microsoft.com/office/drawing/2014/main" id="{5320C1E2-A9C1-4EED-AD2E-A180CB904F37}"/>
              </a:ext>
            </a:extLst>
          </p:cNvPr>
          <p:cNvSpPr txBox="1"/>
          <p:nvPr/>
        </p:nvSpPr>
        <p:spPr>
          <a:xfrm flipH="1">
            <a:off x="9487508" y="3557525"/>
            <a:ext cx="1473259" cy="369332"/>
          </a:xfrm>
          <a:prstGeom prst="rect">
            <a:avLst/>
          </a:prstGeom>
          <a:noFill/>
        </p:spPr>
        <p:txBody>
          <a:bodyPr wrap="square" rtlCol="0">
            <a:spAutoFit/>
          </a:bodyPr>
          <a:lstStyle/>
          <a:p>
            <a:r>
              <a:rPr lang="en-GB" dirty="0"/>
              <a:t>Data studio</a:t>
            </a:r>
          </a:p>
        </p:txBody>
      </p:sp>
      <p:sp>
        <p:nvSpPr>
          <p:cNvPr id="32" name="TextBox 31">
            <a:extLst>
              <a:ext uri="{FF2B5EF4-FFF2-40B4-BE49-F238E27FC236}">
                <a16:creationId xmlns:a16="http://schemas.microsoft.com/office/drawing/2014/main" id="{D36ECF8C-33CD-4223-9439-7CB590A4BDAA}"/>
              </a:ext>
            </a:extLst>
          </p:cNvPr>
          <p:cNvSpPr txBox="1"/>
          <p:nvPr/>
        </p:nvSpPr>
        <p:spPr>
          <a:xfrm flipH="1">
            <a:off x="880610" y="3557525"/>
            <a:ext cx="1085251" cy="369332"/>
          </a:xfrm>
          <a:prstGeom prst="rect">
            <a:avLst/>
          </a:prstGeom>
          <a:noFill/>
        </p:spPr>
        <p:txBody>
          <a:bodyPr wrap="square" rtlCol="0">
            <a:spAutoFit/>
          </a:bodyPr>
          <a:lstStyle/>
          <a:p>
            <a:r>
              <a:rPr lang="en-GB" dirty="0"/>
              <a:t>SAV files</a:t>
            </a:r>
          </a:p>
        </p:txBody>
      </p:sp>
      <p:sp>
        <p:nvSpPr>
          <p:cNvPr id="33" name="TextBox 32">
            <a:extLst>
              <a:ext uri="{FF2B5EF4-FFF2-40B4-BE49-F238E27FC236}">
                <a16:creationId xmlns:a16="http://schemas.microsoft.com/office/drawing/2014/main" id="{DAF2E0EF-802E-4999-9B23-FAE9BB786CF9}"/>
              </a:ext>
            </a:extLst>
          </p:cNvPr>
          <p:cNvSpPr txBox="1"/>
          <p:nvPr/>
        </p:nvSpPr>
        <p:spPr>
          <a:xfrm flipH="1">
            <a:off x="1158062" y="2345564"/>
            <a:ext cx="1246998" cy="369332"/>
          </a:xfrm>
          <a:prstGeom prst="rect">
            <a:avLst/>
          </a:prstGeom>
          <a:noFill/>
        </p:spPr>
        <p:txBody>
          <a:bodyPr wrap="square" rtlCol="0">
            <a:spAutoFit/>
          </a:bodyPr>
          <a:lstStyle/>
          <a:p>
            <a:r>
              <a:rPr lang="en-GB" dirty="0"/>
              <a:t>Stata files</a:t>
            </a:r>
          </a:p>
        </p:txBody>
      </p:sp>
      <p:sp>
        <p:nvSpPr>
          <p:cNvPr id="34" name="TextBox 33">
            <a:extLst>
              <a:ext uri="{FF2B5EF4-FFF2-40B4-BE49-F238E27FC236}">
                <a16:creationId xmlns:a16="http://schemas.microsoft.com/office/drawing/2014/main" id="{8837F3F7-5804-4A1F-9B19-390492B80121}"/>
              </a:ext>
            </a:extLst>
          </p:cNvPr>
          <p:cNvSpPr txBox="1"/>
          <p:nvPr/>
        </p:nvSpPr>
        <p:spPr>
          <a:xfrm flipH="1">
            <a:off x="278668" y="3114496"/>
            <a:ext cx="1246998" cy="369332"/>
          </a:xfrm>
          <a:prstGeom prst="rect">
            <a:avLst/>
          </a:prstGeom>
          <a:noFill/>
        </p:spPr>
        <p:txBody>
          <a:bodyPr wrap="square" rtlCol="0">
            <a:spAutoFit/>
          </a:bodyPr>
          <a:lstStyle/>
          <a:p>
            <a:r>
              <a:rPr lang="en-GB" dirty="0"/>
              <a:t>SAS files</a:t>
            </a:r>
          </a:p>
        </p:txBody>
      </p:sp>
      <p:sp>
        <p:nvSpPr>
          <p:cNvPr id="35" name="TextBox 34">
            <a:extLst>
              <a:ext uri="{FF2B5EF4-FFF2-40B4-BE49-F238E27FC236}">
                <a16:creationId xmlns:a16="http://schemas.microsoft.com/office/drawing/2014/main" id="{5260E381-89F8-4F8D-A7F7-433F18793129}"/>
              </a:ext>
            </a:extLst>
          </p:cNvPr>
          <p:cNvSpPr txBox="1"/>
          <p:nvPr/>
        </p:nvSpPr>
        <p:spPr>
          <a:xfrm flipH="1">
            <a:off x="534563" y="1932439"/>
            <a:ext cx="1246998" cy="369332"/>
          </a:xfrm>
          <a:prstGeom prst="rect">
            <a:avLst/>
          </a:prstGeom>
          <a:noFill/>
        </p:spPr>
        <p:txBody>
          <a:bodyPr wrap="square" rtlCol="0">
            <a:spAutoFit/>
          </a:bodyPr>
          <a:lstStyle/>
          <a:p>
            <a:r>
              <a:rPr lang="en-GB" dirty="0"/>
              <a:t>CSV files</a:t>
            </a:r>
          </a:p>
        </p:txBody>
      </p:sp>
      <p:sp>
        <p:nvSpPr>
          <p:cNvPr id="36" name="TextBox 35">
            <a:extLst>
              <a:ext uri="{FF2B5EF4-FFF2-40B4-BE49-F238E27FC236}">
                <a16:creationId xmlns:a16="http://schemas.microsoft.com/office/drawing/2014/main" id="{5F60D231-2CF5-4ABE-B141-0E380217DBEA}"/>
              </a:ext>
            </a:extLst>
          </p:cNvPr>
          <p:cNvSpPr txBox="1"/>
          <p:nvPr/>
        </p:nvSpPr>
        <p:spPr>
          <a:xfrm flipH="1">
            <a:off x="1158062" y="5199282"/>
            <a:ext cx="1468639" cy="369332"/>
          </a:xfrm>
          <a:prstGeom prst="rect">
            <a:avLst/>
          </a:prstGeom>
          <a:noFill/>
        </p:spPr>
        <p:txBody>
          <a:bodyPr wrap="square" rtlCol="0">
            <a:spAutoFit/>
          </a:bodyPr>
          <a:lstStyle/>
          <a:p>
            <a:r>
              <a:rPr lang="en-GB" dirty="0"/>
              <a:t>Triple-S files</a:t>
            </a:r>
          </a:p>
        </p:txBody>
      </p:sp>
      <p:sp>
        <p:nvSpPr>
          <p:cNvPr id="37" name="Rectangle 36">
            <a:extLst>
              <a:ext uri="{FF2B5EF4-FFF2-40B4-BE49-F238E27FC236}">
                <a16:creationId xmlns:a16="http://schemas.microsoft.com/office/drawing/2014/main" id="{7F65A1E5-5B0C-46BD-8AA2-3023933452F6}"/>
              </a:ext>
            </a:extLst>
          </p:cNvPr>
          <p:cNvSpPr/>
          <p:nvPr/>
        </p:nvSpPr>
        <p:spPr>
          <a:xfrm>
            <a:off x="1729051" y="4533510"/>
            <a:ext cx="1266347" cy="58152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tx1"/>
                </a:solidFill>
              </a:rPr>
              <a:t>pyreadstat</a:t>
            </a:r>
            <a:endParaRPr lang="en-GB" dirty="0">
              <a:solidFill>
                <a:schemeClr val="tx1"/>
              </a:solidFill>
            </a:endParaRPr>
          </a:p>
          <a:p>
            <a:pPr algn="ctr"/>
            <a:r>
              <a:rPr lang="en-GB" dirty="0">
                <a:solidFill>
                  <a:schemeClr val="tx1"/>
                </a:solidFill>
              </a:rPr>
              <a:t>et al</a:t>
            </a:r>
          </a:p>
        </p:txBody>
      </p:sp>
      <p:sp>
        <p:nvSpPr>
          <p:cNvPr id="38" name="Rectangle 37">
            <a:extLst>
              <a:ext uri="{FF2B5EF4-FFF2-40B4-BE49-F238E27FC236}">
                <a16:creationId xmlns:a16="http://schemas.microsoft.com/office/drawing/2014/main" id="{1A8F8F63-EFA4-4317-BB41-FB613805A56E}"/>
              </a:ext>
            </a:extLst>
          </p:cNvPr>
          <p:cNvSpPr/>
          <p:nvPr/>
        </p:nvSpPr>
        <p:spPr>
          <a:xfrm>
            <a:off x="2516255" y="3754849"/>
            <a:ext cx="1631423" cy="58152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SQL Alchemy</a:t>
            </a:r>
          </a:p>
        </p:txBody>
      </p:sp>
      <p:sp>
        <p:nvSpPr>
          <p:cNvPr id="39" name="Rectangle 38">
            <a:extLst>
              <a:ext uri="{FF2B5EF4-FFF2-40B4-BE49-F238E27FC236}">
                <a16:creationId xmlns:a16="http://schemas.microsoft.com/office/drawing/2014/main" id="{4C9828E3-6AF3-4C71-9A61-4BFFE4DA982A}"/>
              </a:ext>
            </a:extLst>
          </p:cNvPr>
          <p:cNvSpPr/>
          <p:nvPr/>
        </p:nvSpPr>
        <p:spPr>
          <a:xfrm>
            <a:off x="4602972" y="4674893"/>
            <a:ext cx="1340616" cy="37795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pandas</a:t>
            </a:r>
          </a:p>
        </p:txBody>
      </p:sp>
      <p:cxnSp>
        <p:nvCxnSpPr>
          <p:cNvPr id="41" name="Straight Arrow Connector 40">
            <a:extLst>
              <a:ext uri="{FF2B5EF4-FFF2-40B4-BE49-F238E27FC236}">
                <a16:creationId xmlns:a16="http://schemas.microsoft.com/office/drawing/2014/main" id="{5F14FD01-8054-4EE5-8472-3BD0497FCED5}"/>
              </a:ext>
            </a:extLst>
          </p:cNvPr>
          <p:cNvCxnSpPr>
            <a:cxnSpLocks/>
          </p:cNvCxnSpPr>
          <p:nvPr/>
        </p:nvCxnSpPr>
        <p:spPr>
          <a:xfrm>
            <a:off x="1245612" y="3128314"/>
            <a:ext cx="743947" cy="13478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D4DA88C8-474F-4281-8750-AFF11AEB72D7}"/>
              </a:ext>
            </a:extLst>
          </p:cNvPr>
          <p:cNvCxnSpPr>
            <a:stCxn id="37" idx="3"/>
            <a:endCxn id="39" idx="1"/>
          </p:cNvCxnSpPr>
          <p:nvPr/>
        </p:nvCxnSpPr>
        <p:spPr>
          <a:xfrm>
            <a:off x="2995398" y="4824272"/>
            <a:ext cx="1607574" cy="39598"/>
          </a:xfrm>
          <a:prstGeom prst="straightConnector1">
            <a:avLst/>
          </a:prstGeom>
          <a:ln>
            <a:solidFill>
              <a:schemeClr val="tx1"/>
            </a:solidFill>
            <a:tailEnd type="triangle"/>
          </a:ln>
        </p:spPr>
        <p:style>
          <a:lnRef idx="1">
            <a:schemeClr val="accent4"/>
          </a:lnRef>
          <a:fillRef idx="0">
            <a:schemeClr val="accent4"/>
          </a:fillRef>
          <a:effectRef idx="0">
            <a:schemeClr val="accent4"/>
          </a:effectRef>
          <a:fontRef idx="minor">
            <a:schemeClr val="tx1"/>
          </a:fontRef>
        </p:style>
      </p:cxnSp>
      <p:cxnSp>
        <p:nvCxnSpPr>
          <p:cNvPr id="46" name="Connector: Elbow 45">
            <a:extLst>
              <a:ext uri="{FF2B5EF4-FFF2-40B4-BE49-F238E27FC236}">
                <a16:creationId xmlns:a16="http://schemas.microsoft.com/office/drawing/2014/main" id="{D551FB7E-89A0-44B3-83DC-B96825717349}"/>
              </a:ext>
            </a:extLst>
          </p:cNvPr>
          <p:cNvCxnSpPr>
            <a:stCxn id="39" idx="0"/>
            <a:endCxn id="38" idx="3"/>
          </p:cNvCxnSpPr>
          <p:nvPr/>
        </p:nvCxnSpPr>
        <p:spPr>
          <a:xfrm rot="16200000" flipV="1">
            <a:off x="4395838" y="3797451"/>
            <a:ext cx="629282" cy="1125602"/>
          </a:xfrm>
          <a:prstGeom prst="bentConnector2">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E5B7C9C0-941A-46FB-B45D-139E06D69967}"/>
              </a:ext>
            </a:extLst>
          </p:cNvPr>
          <p:cNvCxnSpPr>
            <a:cxnSpLocks/>
            <a:stCxn id="38" idx="0"/>
          </p:cNvCxnSpPr>
          <p:nvPr/>
        </p:nvCxnSpPr>
        <p:spPr>
          <a:xfrm flipV="1">
            <a:off x="3331967" y="2785054"/>
            <a:ext cx="1685535" cy="96979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8958575E-B3AF-4681-B095-3FB34E2AA1D8}"/>
              </a:ext>
            </a:extLst>
          </p:cNvPr>
          <p:cNvSpPr/>
          <p:nvPr/>
        </p:nvSpPr>
        <p:spPr>
          <a:xfrm>
            <a:off x="837434" y="3423584"/>
            <a:ext cx="5258566" cy="17404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4" name="Straight Arrow Connector 53">
            <a:extLst>
              <a:ext uri="{FF2B5EF4-FFF2-40B4-BE49-F238E27FC236}">
                <a16:creationId xmlns:a16="http://schemas.microsoft.com/office/drawing/2014/main" id="{A15EBF7A-0C87-442B-9B7C-3E07EC47CA52}"/>
              </a:ext>
            </a:extLst>
          </p:cNvPr>
          <p:cNvCxnSpPr>
            <a:cxnSpLocks/>
          </p:cNvCxnSpPr>
          <p:nvPr/>
        </p:nvCxnSpPr>
        <p:spPr>
          <a:xfrm>
            <a:off x="7248280" y="2764623"/>
            <a:ext cx="2645007" cy="32769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0009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2983F-C6EE-493D-A681-2843D0390281}"/>
              </a:ext>
            </a:extLst>
          </p:cNvPr>
          <p:cNvSpPr>
            <a:spLocks noGrp="1"/>
          </p:cNvSpPr>
          <p:nvPr>
            <p:ph type="title"/>
          </p:nvPr>
        </p:nvSpPr>
        <p:spPr/>
        <p:txBody>
          <a:bodyPr/>
          <a:lstStyle/>
          <a:p>
            <a:r>
              <a:rPr lang="en-GB" dirty="0"/>
              <a:t>Repeatable Analytical Pipeline (RAP)</a:t>
            </a:r>
          </a:p>
        </p:txBody>
      </p:sp>
      <p:sp>
        <p:nvSpPr>
          <p:cNvPr id="3" name="Content Placeholder 2">
            <a:extLst>
              <a:ext uri="{FF2B5EF4-FFF2-40B4-BE49-F238E27FC236}">
                <a16:creationId xmlns:a16="http://schemas.microsoft.com/office/drawing/2014/main" id="{B3237FFA-8E9C-4570-8FBE-655C114F5E1A}"/>
              </a:ext>
            </a:extLst>
          </p:cNvPr>
          <p:cNvSpPr>
            <a:spLocks noGrp="1"/>
          </p:cNvSpPr>
          <p:nvPr>
            <p:ph idx="1"/>
          </p:nvPr>
        </p:nvSpPr>
        <p:spPr/>
        <p:txBody>
          <a:bodyPr/>
          <a:lstStyle/>
          <a:p>
            <a:r>
              <a:rPr lang="en-GB" dirty="0"/>
              <a:t>Applying modern software engineering practices to survey analysis workflow</a:t>
            </a:r>
          </a:p>
          <a:p>
            <a:r>
              <a:rPr lang="en-GB" dirty="0"/>
              <a:t>Introduced by GSS</a:t>
            </a:r>
          </a:p>
          <a:p>
            <a:r>
              <a:rPr lang="en-GB" dirty="0"/>
              <a:t>Read more please at </a:t>
            </a:r>
            <a:r>
              <a:rPr lang="en-GB" dirty="0">
                <a:hlinkClick r:id="rId3"/>
              </a:rPr>
              <a:t>https://gss.civilservice.gov.uk/reproducible-analytical-pipelines/</a:t>
            </a:r>
            <a:endParaRPr lang="en-GB" dirty="0"/>
          </a:p>
        </p:txBody>
      </p:sp>
    </p:spTree>
    <p:extLst>
      <p:ext uri="{BB962C8B-B14F-4D97-AF65-F5344CB8AC3E}">
        <p14:creationId xmlns:p14="http://schemas.microsoft.com/office/powerpoint/2010/main" val="2767141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 be covered…</a:t>
            </a:r>
          </a:p>
        </p:txBody>
      </p:sp>
      <p:sp>
        <p:nvSpPr>
          <p:cNvPr id="4" name="Content Placeholder 3">
            <a:extLst>
              <a:ext uri="{FF2B5EF4-FFF2-40B4-BE49-F238E27FC236}">
                <a16:creationId xmlns:a16="http://schemas.microsoft.com/office/drawing/2014/main" id="{0FC6F689-C7D7-461F-9995-BECA995B8FAB}"/>
              </a:ext>
            </a:extLst>
          </p:cNvPr>
          <p:cNvSpPr>
            <a:spLocks noGrp="1"/>
          </p:cNvSpPr>
          <p:nvPr>
            <p:ph sz="half" idx="1"/>
          </p:nvPr>
        </p:nvSpPr>
        <p:spPr>
          <a:xfrm>
            <a:off x="651600" y="1825625"/>
            <a:ext cx="8677226" cy="3402358"/>
          </a:xfrm>
        </p:spPr>
        <p:txBody>
          <a:bodyPr>
            <a:normAutofit lnSpcReduction="10000"/>
          </a:bodyPr>
          <a:lstStyle/>
          <a:p>
            <a:r>
              <a:rPr lang="en-GB" dirty="0"/>
              <a:t>Key takeaways</a:t>
            </a:r>
          </a:p>
          <a:p>
            <a:r>
              <a:rPr lang="en-GB" dirty="0"/>
              <a:t>Exercise for the reader</a:t>
            </a:r>
          </a:p>
          <a:p>
            <a:r>
              <a:rPr lang="en-GB" dirty="0"/>
              <a:t>A little history of databases</a:t>
            </a:r>
          </a:p>
          <a:p>
            <a:r>
              <a:rPr lang="en-GB" dirty="0"/>
              <a:t>How surveys fit in the data analysis world</a:t>
            </a:r>
          </a:p>
          <a:p>
            <a:r>
              <a:rPr lang="en-GB" dirty="0"/>
              <a:t>How to simplify survey analysis with databases</a:t>
            </a:r>
          </a:p>
          <a:p>
            <a:r>
              <a:rPr lang="en-GB" dirty="0"/>
              <a:t>How to integrate survey data with the wider world</a:t>
            </a:r>
          </a:p>
          <a:p>
            <a:r>
              <a:rPr lang="en-GB" dirty="0"/>
              <a:t>Further reading</a:t>
            </a:r>
          </a:p>
        </p:txBody>
      </p:sp>
    </p:spTree>
    <p:extLst>
      <p:ext uri="{BB962C8B-B14F-4D97-AF65-F5344CB8AC3E}">
        <p14:creationId xmlns:p14="http://schemas.microsoft.com/office/powerpoint/2010/main" val="17965128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Conclusion</a:t>
            </a:r>
          </a:p>
        </p:txBody>
      </p:sp>
      <p:pic>
        <p:nvPicPr>
          <p:cNvPr id="4" name="Picture 3">
            <a:extLst>
              <a:ext uri="{FF2B5EF4-FFF2-40B4-BE49-F238E27FC236}">
                <a16:creationId xmlns:a16="http://schemas.microsoft.com/office/drawing/2014/main" id="{AD23D0FB-00E7-4D84-A4CF-704D1E7B38C4}"/>
              </a:ext>
            </a:extLst>
          </p:cNvPr>
          <p:cNvPicPr>
            <a:picLocks noChangeAspect="1"/>
          </p:cNvPicPr>
          <p:nvPr/>
        </p:nvPicPr>
        <p:blipFill>
          <a:blip r:embed="rId3"/>
          <a:stretch>
            <a:fillRect/>
          </a:stretch>
        </p:blipFill>
        <p:spPr>
          <a:xfrm>
            <a:off x="640512" y="1731754"/>
            <a:ext cx="6181224" cy="3811293"/>
          </a:xfrm>
          <a:prstGeom prst="rect">
            <a:avLst/>
          </a:prstGeom>
        </p:spPr>
      </p:pic>
      <p:sp>
        <p:nvSpPr>
          <p:cNvPr id="5" name="TextBox 4">
            <a:extLst>
              <a:ext uri="{FF2B5EF4-FFF2-40B4-BE49-F238E27FC236}">
                <a16:creationId xmlns:a16="http://schemas.microsoft.com/office/drawing/2014/main" id="{0BCD85F6-A7DC-4885-A3AB-0BECD5664CC8}"/>
              </a:ext>
            </a:extLst>
          </p:cNvPr>
          <p:cNvSpPr txBox="1"/>
          <p:nvPr/>
        </p:nvSpPr>
        <p:spPr>
          <a:xfrm>
            <a:off x="7279105" y="1731753"/>
            <a:ext cx="4262655" cy="923330"/>
          </a:xfrm>
          <a:prstGeom prst="rect">
            <a:avLst/>
          </a:prstGeom>
          <a:noFill/>
        </p:spPr>
        <p:txBody>
          <a:bodyPr wrap="square" rtlCol="0">
            <a:spAutoFit/>
          </a:bodyPr>
          <a:lstStyle/>
          <a:p>
            <a:r>
              <a:rPr lang="en-GB" dirty="0"/>
              <a:t>Further information:</a:t>
            </a:r>
          </a:p>
          <a:p>
            <a:r>
              <a:rPr lang="en-GB" dirty="0">
                <a:hlinkClick r:id="rId4"/>
              </a:rPr>
              <a:t>Iain.mackay@x-mr.com</a:t>
            </a:r>
            <a:endParaRPr lang="en-GB" dirty="0"/>
          </a:p>
          <a:p>
            <a:r>
              <a:rPr lang="en-GB" dirty="0"/>
              <a:t>linkedin.com/</a:t>
            </a:r>
            <a:r>
              <a:rPr lang="en-GB" dirty="0" err="1"/>
              <a:t>iainm</a:t>
            </a:r>
            <a:endParaRPr lang="en-GB" dirty="0"/>
          </a:p>
        </p:txBody>
      </p:sp>
      <p:sp>
        <p:nvSpPr>
          <p:cNvPr id="8" name="Rectangle 7">
            <a:extLst>
              <a:ext uri="{FF2B5EF4-FFF2-40B4-BE49-F238E27FC236}">
                <a16:creationId xmlns:a16="http://schemas.microsoft.com/office/drawing/2014/main" id="{076300B5-6419-4006-9610-03D777553125}"/>
              </a:ext>
            </a:extLst>
          </p:cNvPr>
          <p:cNvSpPr/>
          <p:nvPr/>
        </p:nvSpPr>
        <p:spPr>
          <a:xfrm>
            <a:off x="7279105" y="4716379"/>
            <a:ext cx="4824663" cy="923330"/>
          </a:xfrm>
          <a:prstGeom prst="rect">
            <a:avLst/>
          </a:prstGeom>
          <a:noFill/>
        </p:spPr>
        <p:txBody>
          <a:bodyPr wrap="square" rtlCol="0">
            <a:spAutoFit/>
          </a:bodyPr>
          <a:lstStyle/>
          <a:p>
            <a:r>
              <a:rPr lang="en-GB" i="1" dirty="0">
                <a:solidFill>
                  <a:schemeClr val="tx1"/>
                </a:solidFill>
              </a:rPr>
              <a:t>This presentation is dedicated to the memory of Geoffrey W </a:t>
            </a:r>
            <a:r>
              <a:rPr lang="en-GB" i="1" dirty="0" err="1">
                <a:solidFill>
                  <a:schemeClr val="tx1"/>
                </a:solidFill>
              </a:rPr>
              <a:t>Roughton</a:t>
            </a:r>
            <a:r>
              <a:rPr lang="en-GB" i="1" dirty="0"/>
              <a:t>, a pioneer of computing in survey analysis, 1929-2021</a:t>
            </a:r>
            <a:endParaRPr lang="en-GB" i="1" dirty="0">
              <a:solidFill>
                <a:schemeClr val="tx1"/>
              </a:solidFill>
            </a:endParaRPr>
          </a:p>
        </p:txBody>
      </p:sp>
      <p:sp>
        <p:nvSpPr>
          <p:cNvPr id="10" name="TextBox 9">
            <a:extLst>
              <a:ext uri="{FF2B5EF4-FFF2-40B4-BE49-F238E27FC236}">
                <a16:creationId xmlns:a16="http://schemas.microsoft.com/office/drawing/2014/main" id="{35CADF24-B68E-4EB8-9506-9194EE805075}"/>
              </a:ext>
            </a:extLst>
          </p:cNvPr>
          <p:cNvSpPr txBox="1"/>
          <p:nvPr/>
        </p:nvSpPr>
        <p:spPr>
          <a:xfrm>
            <a:off x="7279105" y="2655083"/>
            <a:ext cx="4262654" cy="369332"/>
          </a:xfrm>
          <a:prstGeom prst="rect">
            <a:avLst/>
          </a:prstGeom>
          <a:noFill/>
        </p:spPr>
        <p:txBody>
          <a:bodyPr wrap="square" rtlCol="0">
            <a:spAutoFit/>
          </a:bodyPr>
          <a:lstStyle/>
          <a:p>
            <a:r>
              <a:rPr lang="en-GB" dirty="0"/>
              <a:t>Notebook at </a:t>
            </a:r>
            <a:r>
              <a:rPr lang="en-GB" dirty="0">
                <a:hlinkClick r:id="rId5"/>
              </a:rPr>
              <a:t>https://s.x-mr.com/3kna46f</a:t>
            </a:r>
            <a:endParaRPr lang="en-GB" dirty="0"/>
          </a:p>
        </p:txBody>
      </p:sp>
    </p:spTree>
    <p:extLst>
      <p:ext uri="{BB962C8B-B14F-4D97-AF65-F5344CB8AC3E}">
        <p14:creationId xmlns:p14="http://schemas.microsoft.com/office/powerpoint/2010/main" val="3074996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82E58-6E77-47C4-A897-C475884F8EE5}"/>
              </a:ext>
            </a:extLst>
          </p:cNvPr>
          <p:cNvSpPr>
            <a:spLocks noGrp="1"/>
          </p:cNvSpPr>
          <p:nvPr>
            <p:ph type="title"/>
          </p:nvPr>
        </p:nvSpPr>
        <p:spPr/>
        <p:txBody>
          <a:bodyPr/>
          <a:lstStyle/>
          <a:p>
            <a:r>
              <a:rPr lang="en-GB" dirty="0"/>
              <a:t>Key takeaways</a:t>
            </a:r>
          </a:p>
        </p:txBody>
      </p:sp>
      <p:sp>
        <p:nvSpPr>
          <p:cNvPr id="5" name="Content Placeholder 4">
            <a:extLst>
              <a:ext uri="{FF2B5EF4-FFF2-40B4-BE49-F238E27FC236}">
                <a16:creationId xmlns:a16="http://schemas.microsoft.com/office/drawing/2014/main" id="{6EC8F4DD-D07B-4E4D-8E80-DC192F981DB9}"/>
              </a:ext>
            </a:extLst>
          </p:cNvPr>
          <p:cNvSpPr>
            <a:spLocks noGrp="1"/>
          </p:cNvSpPr>
          <p:nvPr>
            <p:ph idx="1"/>
          </p:nvPr>
        </p:nvSpPr>
        <p:spPr/>
        <p:txBody>
          <a:bodyPr>
            <a:normAutofit lnSpcReduction="10000"/>
          </a:bodyPr>
          <a:lstStyle/>
          <a:p>
            <a:r>
              <a:rPr lang="en-GB" b="0" i="0" dirty="0">
                <a:solidFill>
                  <a:srgbClr val="444E53"/>
                </a:solidFill>
                <a:effectLst/>
                <a:latin typeface="Avenir"/>
              </a:rPr>
              <a:t>Survey data typically present as a </a:t>
            </a:r>
            <a:r>
              <a:rPr lang="en-GB" b="0" i="0" dirty="0" err="1">
                <a:solidFill>
                  <a:srgbClr val="444E53"/>
                </a:solidFill>
                <a:effectLst/>
                <a:latin typeface="Avenir"/>
              </a:rPr>
              <a:t>denormalised</a:t>
            </a:r>
            <a:r>
              <a:rPr lang="en-GB" b="0" i="0" dirty="0">
                <a:solidFill>
                  <a:srgbClr val="444E53"/>
                </a:solidFill>
                <a:effectLst/>
                <a:latin typeface="Avenir"/>
              </a:rPr>
              <a:t> un(der)documented relational database</a:t>
            </a:r>
          </a:p>
          <a:p>
            <a:r>
              <a:rPr lang="en-GB" b="0" i="0" dirty="0">
                <a:solidFill>
                  <a:srgbClr val="444E53"/>
                </a:solidFill>
                <a:effectLst/>
                <a:latin typeface="Avenir"/>
              </a:rPr>
              <a:t>Difficulties with analysis and interoperability arise from this</a:t>
            </a:r>
          </a:p>
          <a:p>
            <a:r>
              <a:rPr lang="en-GB" b="0" i="0" dirty="0">
                <a:solidFill>
                  <a:srgbClr val="444E53"/>
                </a:solidFill>
                <a:effectLst/>
                <a:latin typeface="Avenir"/>
              </a:rPr>
              <a:t>Normalise your survey into a relational form and the difficulties abate</a:t>
            </a:r>
            <a:endParaRPr lang="en-GB" dirty="0">
              <a:solidFill>
                <a:srgbClr val="444E53"/>
              </a:solidFill>
              <a:latin typeface="Avenir"/>
            </a:endParaRPr>
          </a:p>
          <a:p>
            <a:r>
              <a:rPr lang="en-GB" b="0" i="0" dirty="0">
                <a:solidFill>
                  <a:srgbClr val="444E53"/>
                </a:solidFill>
                <a:effectLst/>
                <a:latin typeface="Avenir"/>
              </a:rPr>
              <a:t>Have a look at:</a:t>
            </a:r>
          </a:p>
          <a:p>
            <a:pPr lvl="1"/>
            <a:r>
              <a:rPr lang="en-GB" b="0" i="0" dirty="0">
                <a:solidFill>
                  <a:srgbClr val="444E53"/>
                </a:solidFill>
                <a:effectLst/>
                <a:latin typeface="Avenir"/>
              </a:rPr>
              <a:t>Tidy dataset concept - gateway to data science and ML</a:t>
            </a:r>
            <a:endParaRPr lang="en-GB" dirty="0">
              <a:solidFill>
                <a:srgbClr val="444E53"/>
              </a:solidFill>
              <a:latin typeface="Avenir"/>
            </a:endParaRPr>
          </a:p>
          <a:p>
            <a:pPr lvl="1"/>
            <a:r>
              <a:rPr lang="en-GB" b="0" i="0" dirty="0">
                <a:solidFill>
                  <a:srgbClr val="444E53"/>
                </a:solidFill>
                <a:effectLst/>
                <a:latin typeface="Avenir"/>
              </a:rPr>
              <a:t>Repeatable Analytical Pipeline</a:t>
            </a:r>
          </a:p>
          <a:p>
            <a:r>
              <a:rPr lang="en-GB" b="0" i="0" dirty="0">
                <a:solidFill>
                  <a:srgbClr val="444E53"/>
                </a:solidFill>
                <a:effectLst/>
                <a:latin typeface="Avenir"/>
              </a:rPr>
              <a:t>Databases used to be hard to use for ad hoc analysis </a:t>
            </a:r>
            <a:r>
              <a:rPr lang="en-GB" dirty="0"/>
              <a:t>–</a:t>
            </a:r>
            <a:r>
              <a:rPr lang="en-GB" b="0" i="0" dirty="0">
                <a:solidFill>
                  <a:srgbClr val="444E53"/>
                </a:solidFill>
                <a:effectLst/>
                <a:latin typeface="Avenir"/>
              </a:rPr>
              <a:t> not any more</a:t>
            </a:r>
          </a:p>
          <a:p>
            <a:endParaRPr lang="en-GB" b="0" i="0" dirty="0">
              <a:solidFill>
                <a:srgbClr val="444E53"/>
              </a:solidFill>
              <a:effectLst/>
              <a:latin typeface="Avenir"/>
            </a:endParaRPr>
          </a:p>
          <a:p>
            <a:endParaRPr lang="en-GB" dirty="0"/>
          </a:p>
        </p:txBody>
      </p:sp>
    </p:spTree>
    <p:extLst>
      <p:ext uri="{BB962C8B-B14F-4D97-AF65-F5344CB8AC3E}">
        <p14:creationId xmlns:p14="http://schemas.microsoft.com/office/powerpoint/2010/main" val="2641417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1428C-A868-492F-AE02-AA9F93D7A2C5}"/>
              </a:ext>
            </a:extLst>
          </p:cNvPr>
          <p:cNvSpPr>
            <a:spLocks noGrp="1"/>
          </p:cNvSpPr>
          <p:nvPr>
            <p:ph type="title"/>
          </p:nvPr>
        </p:nvSpPr>
        <p:spPr/>
        <p:txBody>
          <a:bodyPr/>
          <a:lstStyle/>
          <a:p>
            <a:r>
              <a:rPr lang="en-GB" dirty="0"/>
              <a:t>Exercise for the reader</a:t>
            </a:r>
          </a:p>
        </p:txBody>
      </p:sp>
      <p:pic>
        <p:nvPicPr>
          <p:cNvPr id="7" name="Picture 6" descr="Qr code&#10;&#10;Description automatically generated">
            <a:extLst>
              <a:ext uri="{FF2B5EF4-FFF2-40B4-BE49-F238E27FC236}">
                <a16:creationId xmlns:a16="http://schemas.microsoft.com/office/drawing/2014/main" id="{15554F17-A083-436B-971B-A838A045E408}"/>
              </a:ext>
            </a:extLst>
          </p:cNvPr>
          <p:cNvPicPr>
            <a:picLocks noChangeAspect="1"/>
          </p:cNvPicPr>
          <p:nvPr/>
        </p:nvPicPr>
        <p:blipFill>
          <a:blip r:embed="rId3"/>
          <a:stretch>
            <a:fillRect/>
          </a:stretch>
        </p:blipFill>
        <p:spPr>
          <a:xfrm>
            <a:off x="659296" y="1731341"/>
            <a:ext cx="3590925" cy="3590925"/>
          </a:xfrm>
          <a:prstGeom prst="rect">
            <a:avLst/>
          </a:prstGeom>
        </p:spPr>
      </p:pic>
      <p:sp>
        <p:nvSpPr>
          <p:cNvPr id="8" name="Content Placeholder 4">
            <a:extLst>
              <a:ext uri="{FF2B5EF4-FFF2-40B4-BE49-F238E27FC236}">
                <a16:creationId xmlns:a16="http://schemas.microsoft.com/office/drawing/2014/main" id="{0D08781E-1A07-4295-A834-947463CAB94C}"/>
              </a:ext>
            </a:extLst>
          </p:cNvPr>
          <p:cNvSpPr>
            <a:spLocks noGrp="1"/>
          </p:cNvSpPr>
          <p:nvPr>
            <p:ph sz="half" idx="2"/>
          </p:nvPr>
        </p:nvSpPr>
        <p:spPr>
          <a:xfrm>
            <a:off x="6351588" y="1825625"/>
            <a:ext cx="5181600" cy="3402013"/>
          </a:xfrm>
        </p:spPr>
        <p:txBody>
          <a:bodyPr>
            <a:normAutofit fontScale="92500" lnSpcReduction="10000"/>
          </a:bodyPr>
          <a:lstStyle/>
          <a:p>
            <a:r>
              <a:rPr lang="en-GB" dirty="0"/>
              <a:t>Open the </a:t>
            </a:r>
            <a:r>
              <a:rPr lang="en-GB" dirty="0" err="1"/>
              <a:t>Colab</a:t>
            </a:r>
            <a:r>
              <a:rPr lang="en-GB" dirty="0"/>
              <a:t> notebook at </a:t>
            </a:r>
            <a:r>
              <a:rPr lang="en-GB" dirty="0">
                <a:hlinkClick r:id="rId4"/>
              </a:rPr>
              <a:t>https://s.x-mr.com/3kna46f</a:t>
            </a:r>
            <a:endParaRPr lang="en-GB" dirty="0"/>
          </a:p>
          <a:p>
            <a:r>
              <a:rPr lang="en-GB" dirty="0"/>
              <a:t>Browse it</a:t>
            </a:r>
          </a:p>
          <a:p>
            <a:r>
              <a:rPr lang="en-GB" dirty="0"/>
              <a:t>Or to run it:</a:t>
            </a:r>
          </a:p>
          <a:p>
            <a:pPr lvl="1"/>
            <a:r>
              <a:rPr lang="en-GB" dirty="0"/>
              <a:t>register with Pew at </a:t>
            </a:r>
            <a:r>
              <a:rPr lang="en-GB" dirty="0">
                <a:hlinkClick r:id="rId5"/>
              </a:rPr>
              <a:t>https://www.pewresearch.org/</a:t>
            </a:r>
            <a:endParaRPr lang="en-GB" dirty="0"/>
          </a:p>
          <a:p>
            <a:pPr lvl="1"/>
            <a:r>
              <a:rPr lang="en-GB" dirty="0"/>
              <a:t>download the 2019 Global attitudes SAV file</a:t>
            </a:r>
          </a:p>
          <a:p>
            <a:pPr lvl="1"/>
            <a:r>
              <a:rPr lang="en-GB" dirty="0"/>
              <a:t>Upload it to your Google Drive a/c</a:t>
            </a:r>
          </a:p>
          <a:p>
            <a:pPr lvl="1"/>
            <a:r>
              <a:rPr lang="en-GB" dirty="0"/>
              <a:t>In </a:t>
            </a:r>
            <a:r>
              <a:rPr lang="en-GB" dirty="0" err="1"/>
              <a:t>Colab</a:t>
            </a:r>
            <a:r>
              <a:rPr lang="en-GB" dirty="0"/>
              <a:t>, click Runtime/Run all</a:t>
            </a:r>
          </a:p>
        </p:txBody>
      </p:sp>
    </p:spTree>
    <p:extLst>
      <p:ext uri="{BB962C8B-B14F-4D97-AF65-F5344CB8AC3E}">
        <p14:creationId xmlns:p14="http://schemas.microsoft.com/office/powerpoint/2010/main" val="4247990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7D8A9-B0FD-4ADE-B2CE-A43898B33899}"/>
              </a:ext>
            </a:extLst>
          </p:cNvPr>
          <p:cNvSpPr>
            <a:spLocks noGrp="1"/>
          </p:cNvSpPr>
          <p:nvPr>
            <p:ph type="title"/>
          </p:nvPr>
        </p:nvSpPr>
        <p:spPr/>
        <p:txBody>
          <a:bodyPr/>
          <a:lstStyle/>
          <a:p>
            <a:r>
              <a:rPr lang="en-GB" dirty="0"/>
              <a:t>Concept of database</a:t>
            </a:r>
          </a:p>
        </p:txBody>
      </p:sp>
      <p:sp>
        <p:nvSpPr>
          <p:cNvPr id="5" name="TextBox 4">
            <a:extLst>
              <a:ext uri="{FF2B5EF4-FFF2-40B4-BE49-F238E27FC236}">
                <a16:creationId xmlns:a16="http://schemas.microsoft.com/office/drawing/2014/main" id="{D0FFEDD5-C09E-404A-8EA0-145C6C1BD62C}"/>
              </a:ext>
            </a:extLst>
          </p:cNvPr>
          <p:cNvSpPr txBox="1"/>
          <p:nvPr/>
        </p:nvSpPr>
        <p:spPr>
          <a:xfrm>
            <a:off x="904672" y="1789889"/>
            <a:ext cx="6692630" cy="2308324"/>
          </a:xfrm>
          <a:prstGeom prst="rect">
            <a:avLst/>
          </a:prstGeom>
          <a:noFill/>
        </p:spPr>
        <p:txBody>
          <a:bodyPr wrap="square" rtlCol="0">
            <a:spAutoFit/>
          </a:bodyPr>
          <a:lstStyle/>
          <a:p>
            <a:pPr algn="l" fontAlgn="base"/>
            <a:r>
              <a:rPr lang="en-GB" b="0" i="1" dirty="0">
                <a:solidFill>
                  <a:srgbClr val="121212"/>
                </a:solidFill>
                <a:effectLst/>
                <a:latin typeface="inherit"/>
              </a:rPr>
              <a:t>"Sexual intercourse began</a:t>
            </a:r>
            <a:endParaRPr lang="en-GB" b="0" i="0" dirty="0">
              <a:solidFill>
                <a:srgbClr val="121212"/>
              </a:solidFill>
              <a:effectLst/>
              <a:latin typeface="GuardianTextEgyptian"/>
            </a:endParaRPr>
          </a:p>
          <a:p>
            <a:pPr algn="l" fontAlgn="base"/>
            <a:r>
              <a:rPr lang="en-GB" b="0" i="1" dirty="0">
                <a:solidFill>
                  <a:srgbClr val="121212"/>
                </a:solidFill>
                <a:effectLst/>
                <a:latin typeface="inherit"/>
              </a:rPr>
              <a:t>In nineteen sixty-three</a:t>
            </a:r>
            <a:endParaRPr lang="en-GB" b="0" i="0" dirty="0">
              <a:solidFill>
                <a:srgbClr val="121212"/>
              </a:solidFill>
              <a:effectLst/>
              <a:latin typeface="GuardianTextEgyptian"/>
            </a:endParaRPr>
          </a:p>
          <a:p>
            <a:pPr algn="l" fontAlgn="base"/>
            <a:r>
              <a:rPr lang="en-GB" b="0" i="1" dirty="0">
                <a:solidFill>
                  <a:srgbClr val="121212"/>
                </a:solidFill>
                <a:effectLst/>
                <a:latin typeface="inherit"/>
              </a:rPr>
              <a:t>(which was rather late for me) -</a:t>
            </a:r>
            <a:endParaRPr lang="en-GB" b="0" i="0" dirty="0">
              <a:solidFill>
                <a:srgbClr val="121212"/>
              </a:solidFill>
              <a:effectLst/>
              <a:latin typeface="GuardianTextEgyptian"/>
            </a:endParaRPr>
          </a:p>
          <a:p>
            <a:pPr algn="l" fontAlgn="base"/>
            <a:r>
              <a:rPr lang="en-GB" b="0" i="1" dirty="0">
                <a:solidFill>
                  <a:srgbClr val="121212"/>
                </a:solidFill>
                <a:effectLst/>
                <a:latin typeface="inherit"/>
              </a:rPr>
              <a:t>Between the end of the "Chatterley" ban</a:t>
            </a:r>
            <a:endParaRPr lang="en-GB" b="0" i="0" dirty="0">
              <a:solidFill>
                <a:srgbClr val="121212"/>
              </a:solidFill>
              <a:effectLst/>
              <a:latin typeface="GuardianTextEgyptian"/>
            </a:endParaRPr>
          </a:p>
          <a:p>
            <a:pPr algn="l" fontAlgn="base"/>
            <a:r>
              <a:rPr lang="en-GB" b="0" i="1" dirty="0">
                <a:solidFill>
                  <a:srgbClr val="121212"/>
                </a:solidFill>
                <a:effectLst/>
                <a:latin typeface="inherit"/>
              </a:rPr>
              <a:t>And the Beatles' first LP"</a:t>
            </a:r>
            <a:endParaRPr lang="en-GB" b="0" i="0" dirty="0">
              <a:solidFill>
                <a:srgbClr val="121212"/>
              </a:solidFill>
              <a:effectLst/>
              <a:latin typeface="GuardianTextEgyptian"/>
            </a:endParaRPr>
          </a:p>
          <a:p>
            <a:r>
              <a:rPr lang="en-GB" dirty="0"/>
              <a:t>Philip Larkin, Annus Mirabilis</a:t>
            </a:r>
          </a:p>
          <a:p>
            <a:endParaRPr lang="en-GB" dirty="0"/>
          </a:p>
          <a:p>
            <a:endParaRPr lang="en-GB" dirty="0"/>
          </a:p>
        </p:txBody>
      </p:sp>
      <p:sp>
        <p:nvSpPr>
          <p:cNvPr id="9" name="TextBox 8">
            <a:extLst>
              <a:ext uri="{FF2B5EF4-FFF2-40B4-BE49-F238E27FC236}">
                <a16:creationId xmlns:a16="http://schemas.microsoft.com/office/drawing/2014/main" id="{A04AF50D-C458-4B4B-B527-156B16C06652}"/>
              </a:ext>
            </a:extLst>
          </p:cNvPr>
          <p:cNvSpPr txBox="1"/>
          <p:nvPr/>
        </p:nvSpPr>
        <p:spPr>
          <a:xfrm>
            <a:off x="5146958" y="1789889"/>
            <a:ext cx="6692630" cy="4001095"/>
          </a:xfrm>
          <a:prstGeom prst="rect">
            <a:avLst/>
          </a:prstGeom>
          <a:noFill/>
        </p:spPr>
        <p:txBody>
          <a:bodyPr wrap="square" rtlCol="0">
            <a:spAutoFit/>
          </a:bodyPr>
          <a:lstStyle/>
          <a:p>
            <a:pPr algn="l" fontAlgn="base"/>
            <a:r>
              <a:rPr lang="en-GB" i="1" dirty="0">
                <a:solidFill>
                  <a:srgbClr val="121212"/>
                </a:solidFill>
                <a:latin typeface="inherit"/>
              </a:rPr>
              <a:t>Relational d</a:t>
            </a:r>
            <a:r>
              <a:rPr lang="en-GB" b="0" i="1" dirty="0">
                <a:solidFill>
                  <a:srgbClr val="121212"/>
                </a:solidFill>
                <a:effectLst/>
                <a:latin typeface="inherit"/>
              </a:rPr>
              <a:t>atabases began in nineteen seventy-one</a:t>
            </a:r>
            <a:r>
              <a:rPr lang="en-GB" b="0" dirty="0">
                <a:solidFill>
                  <a:srgbClr val="121212"/>
                </a:solidFill>
                <a:effectLst/>
                <a:latin typeface="inherit"/>
              </a:rPr>
              <a:t>,</a:t>
            </a:r>
          </a:p>
          <a:p>
            <a:pPr algn="l" fontAlgn="base"/>
            <a:r>
              <a:rPr lang="en-GB" dirty="0">
                <a:solidFill>
                  <a:srgbClr val="121212"/>
                </a:solidFill>
                <a:latin typeface="inherit"/>
              </a:rPr>
              <a:t>With the publication of E F Codd’s seminal paper,</a:t>
            </a:r>
          </a:p>
          <a:p>
            <a:pPr algn="l" fontAlgn="base"/>
            <a:r>
              <a:rPr lang="en-GB" dirty="0">
                <a:solidFill>
                  <a:srgbClr val="121212"/>
                </a:solidFill>
                <a:latin typeface="inherit"/>
              </a:rPr>
              <a:t>“A relational model of data for large data banks”</a:t>
            </a:r>
          </a:p>
          <a:p>
            <a:pPr algn="l" fontAlgn="base"/>
            <a:r>
              <a:rPr lang="en-GB" dirty="0">
                <a:hlinkClick r:id="rId3"/>
              </a:rPr>
              <a:t>https://www.seas.upenn.edu/~zives/03f/cis550/codd.pdf</a:t>
            </a:r>
            <a:endParaRPr lang="en-GB" dirty="0"/>
          </a:p>
          <a:p>
            <a:pPr algn="l" fontAlgn="base"/>
            <a:endParaRPr lang="en-GB" dirty="0"/>
          </a:p>
          <a:p>
            <a:pPr algn="l" fontAlgn="base"/>
            <a:r>
              <a:rPr lang="en-GB" dirty="0"/>
              <a:t>Structured Query Language (SQL) was designed and implemented</a:t>
            </a:r>
          </a:p>
          <a:p>
            <a:pPr algn="l" fontAlgn="base"/>
            <a:r>
              <a:rPr lang="en-GB" dirty="0"/>
              <a:t>by IBM based on these ideas, first appearing in 1973.</a:t>
            </a:r>
          </a:p>
          <a:p>
            <a:pPr algn="l" fontAlgn="base"/>
            <a:endParaRPr lang="en-GB" dirty="0"/>
          </a:p>
          <a:p>
            <a:pPr algn="l" fontAlgn="base"/>
            <a:r>
              <a:rPr lang="en-GB" dirty="0"/>
              <a:t>Key to relational data modelling is Codd’s “3</a:t>
            </a:r>
            <a:r>
              <a:rPr lang="en-GB" baseline="30000" dirty="0"/>
              <a:t>rd</a:t>
            </a:r>
            <a:r>
              <a:rPr lang="en-GB" dirty="0"/>
              <a:t> normal form”</a:t>
            </a:r>
          </a:p>
          <a:p>
            <a:pPr marL="285750" indent="-285750" algn="l" fontAlgn="base">
              <a:buFont typeface="Arial" panose="020B0604020202020204" pitchFamily="34" charset="0"/>
              <a:buChar char="•"/>
            </a:pPr>
            <a:r>
              <a:rPr lang="en-GB" sz="1400" dirty="0"/>
              <a:t>1NF: each row has a unique key and each column holds just one value of just one type</a:t>
            </a:r>
          </a:p>
          <a:p>
            <a:pPr marL="285750" indent="-285750" algn="l" fontAlgn="base">
              <a:buFont typeface="Arial" panose="020B0604020202020204" pitchFamily="34" charset="0"/>
              <a:buChar char="•"/>
            </a:pPr>
            <a:r>
              <a:rPr lang="en-GB" sz="1400" dirty="0"/>
              <a:t>2NF: 1NF + no redundant columns that can be calculated from the other columns</a:t>
            </a:r>
          </a:p>
          <a:p>
            <a:pPr marL="285750" indent="-285750" algn="l" fontAlgn="base">
              <a:buFont typeface="Arial" panose="020B0604020202020204" pitchFamily="34" charset="0"/>
              <a:buChar char="•"/>
            </a:pPr>
            <a:r>
              <a:rPr lang="en-GB" sz="1400" dirty="0"/>
              <a:t>3NF: 2NF + every non-key column in a table must depend on the value of the key </a:t>
            </a:r>
          </a:p>
          <a:p>
            <a:pPr algn="l" fontAlgn="base"/>
            <a:r>
              <a:rPr lang="en-GB" dirty="0"/>
              <a:t>From this come the concepts of “normalisation” and “denormalization”</a:t>
            </a:r>
          </a:p>
        </p:txBody>
      </p:sp>
      <p:sp>
        <p:nvSpPr>
          <p:cNvPr id="10" name="TextBox 9">
            <a:extLst>
              <a:ext uri="{FF2B5EF4-FFF2-40B4-BE49-F238E27FC236}">
                <a16:creationId xmlns:a16="http://schemas.microsoft.com/office/drawing/2014/main" id="{DF53C1E3-FE27-4557-BC6B-DAB03E974A80}"/>
              </a:ext>
            </a:extLst>
          </p:cNvPr>
          <p:cNvSpPr txBox="1"/>
          <p:nvPr/>
        </p:nvSpPr>
        <p:spPr>
          <a:xfrm>
            <a:off x="612842" y="3790436"/>
            <a:ext cx="3638145" cy="1384995"/>
          </a:xfrm>
          <a:prstGeom prst="rect">
            <a:avLst/>
          </a:prstGeom>
          <a:noFill/>
        </p:spPr>
        <p:txBody>
          <a:bodyPr wrap="square" rtlCol="0">
            <a:spAutoFit/>
          </a:bodyPr>
          <a:lstStyle/>
          <a:p>
            <a:r>
              <a:rPr lang="en-GB" sz="2800" dirty="0"/>
              <a:t>The key, the whole key, and nothing but the key, so help me Codd."</a:t>
            </a:r>
          </a:p>
        </p:txBody>
      </p:sp>
      <p:cxnSp>
        <p:nvCxnSpPr>
          <p:cNvPr id="12" name="Straight Arrow Connector 11">
            <a:extLst>
              <a:ext uri="{FF2B5EF4-FFF2-40B4-BE49-F238E27FC236}">
                <a16:creationId xmlns:a16="http://schemas.microsoft.com/office/drawing/2014/main" id="{BE3D6090-8152-4E9D-841B-D68312878DFF}"/>
              </a:ext>
            </a:extLst>
          </p:cNvPr>
          <p:cNvCxnSpPr/>
          <p:nvPr/>
        </p:nvCxnSpPr>
        <p:spPr>
          <a:xfrm flipH="1" flipV="1">
            <a:off x="4173166" y="5068111"/>
            <a:ext cx="885217" cy="2431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3434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62A06-29BD-46B9-8F95-77C9EB292550}"/>
              </a:ext>
            </a:extLst>
          </p:cNvPr>
          <p:cNvSpPr>
            <a:spLocks noGrp="1"/>
          </p:cNvSpPr>
          <p:nvPr>
            <p:ph type="title"/>
          </p:nvPr>
        </p:nvSpPr>
        <p:spPr/>
        <p:txBody>
          <a:bodyPr/>
          <a:lstStyle/>
          <a:p>
            <a:r>
              <a:rPr lang="en-GB" dirty="0"/>
              <a:t>Data analysis universe</a:t>
            </a:r>
          </a:p>
        </p:txBody>
      </p:sp>
      <p:sp>
        <p:nvSpPr>
          <p:cNvPr id="3" name="Oval 2">
            <a:extLst>
              <a:ext uri="{FF2B5EF4-FFF2-40B4-BE49-F238E27FC236}">
                <a16:creationId xmlns:a16="http://schemas.microsoft.com/office/drawing/2014/main" id="{DBF355A2-6478-4C9E-AEB6-C7CFF7663634}"/>
              </a:ext>
            </a:extLst>
          </p:cNvPr>
          <p:cNvSpPr/>
          <p:nvPr/>
        </p:nvSpPr>
        <p:spPr>
          <a:xfrm>
            <a:off x="413359" y="1853852"/>
            <a:ext cx="2906038" cy="17786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Survey analysis</a:t>
            </a:r>
          </a:p>
        </p:txBody>
      </p:sp>
      <p:sp>
        <p:nvSpPr>
          <p:cNvPr id="8" name="Oval 7">
            <a:extLst>
              <a:ext uri="{FF2B5EF4-FFF2-40B4-BE49-F238E27FC236}">
                <a16:creationId xmlns:a16="http://schemas.microsoft.com/office/drawing/2014/main" id="{B56EF968-02A7-432C-AD69-58CA25E63374}"/>
              </a:ext>
            </a:extLst>
          </p:cNvPr>
          <p:cNvSpPr/>
          <p:nvPr/>
        </p:nvSpPr>
        <p:spPr>
          <a:xfrm>
            <a:off x="8187938" y="1853852"/>
            <a:ext cx="2906038" cy="17786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Business intelligence</a:t>
            </a:r>
          </a:p>
        </p:txBody>
      </p:sp>
      <p:sp>
        <p:nvSpPr>
          <p:cNvPr id="9" name="Oval 8">
            <a:extLst>
              <a:ext uri="{FF2B5EF4-FFF2-40B4-BE49-F238E27FC236}">
                <a16:creationId xmlns:a16="http://schemas.microsoft.com/office/drawing/2014/main" id="{08FEDF0D-95EA-4CD3-92A9-FF435F82F838}"/>
              </a:ext>
            </a:extLst>
          </p:cNvPr>
          <p:cNvSpPr/>
          <p:nvPr/>
        </p:nvSpPr>
        <p:spPr>
          <a:xfrm>
            <a:off x="4120174" y="3861148"/>
            <a:ext cx="2906038" cy="17786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Data science</a:t>
            </a:r>
          </a:p>
        </p:txBody>
      </p:sp>
      <p:pic>
        <p:nvPicPr>
          <p:cNvPr id="3076" name="Picture 4">
            <a:extLst>
              <a:ext uri="{FF2B5EF4-FFF2-40B4-BE49-F238E27FC236}">
                <a16:creationId xmlns:a16="http://schemas.microsoft.com/office/drawing/2014/main" id="{E1D06C35-9AE9-47C4-BCD6-2C3B39FE37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5961" y="3670619"/>
            <a:ext cx="2629992" cy="197317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A5566A1C-74AC-45DE-8591-FB609BC5EA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382" y="3696659"/>
            <a:ext cx="2629992" cy="1973179"/>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Building the Ivory Tower">
            <a:extLst>
              <a:ext uri="{FF2B5EF4-FFF2-40B4-BE49-F238E27FC236}">
                <a16:creationId xmlns:a16="http://schemas.microsoft.com/office/drawing/2014/main" id="{C7C4373C-8DCE-4288-93D2-CF5A36C2B1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0494" y="1560062"/>
            <a:ext cx="1465397" cy="2195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976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041DC-7D31-42E1-AA3A-4734FD6A3768}"/>
              </a:ext>
            </a:extLst>
          </p:cNvPr>
          <p:cNvSpPr>
            <a:spLocks noGrp="1"/>
          </p:cNvSpPr>
          <p:nvPr>
            <p:ph type="title"/>
          </p:nvPr>
        </p:nvSpPr>
        <p:spPr/>
        <p:txBody>
          <a:bodyPr/>
          <a:lstStyle/>
          <a:p>
            <a:r>
              <a:rPr lang="en-GB" dirty="0"/>
              <a:t>What makes survey data so different?</a:t>
            </a:r>
          </a:p>
        </p:txBody>
      </p:sp>
      <p:sp>
        <p:nvSpPr>
          <p:cNvPr id="6" name="Content Placeholder 5">
            <a:extLst>
              <a:ext uri="{FF2B5EF4-FFF2-40B4-BE49-F238E27FC236}">
                <a16:creationId xmlns:a16="http://schemas.microsoft.com/office/drawing/2014/main" id="{7C0427AE-65F9-4E88-AD5E-473C1B3F8D3B}"/>
              </a:ext>
            </a:extLst>
          </p:cNvPr>
          <p:cNvSpPr>
            <a:spLocks noGrp="1"/>
          </p:cNvSpPr>
          <p:nvPr>
            <p:ph idx="1"/>
          </p:nvPr>
        </p:nvSpPr>
        <p:spPr/>
        <p:txBody>
          <a:bodyPr>
            <a:normAutofit fontScale="92500" lnSpcReduction="10000"/>
          </a:bodyPr>
          <a:lstStyle/>
          <a:p>
            <a:r>
              <a:rPr lang="en-GB" dirty="0"/>
              <a:t>Sampling – weights and universe</a:t>
            </a:r>
          </a:p>
          <a:p>
            <a:r>
              <a:rPr lang="en-GB" dirty="0"/>
              <a:t>Survey datasets are small and complex rather than large and simple</a:t>
            </a:r>
          </a:p>
          <a:p>
            <a:r>
              <a:rPr lang="en-GB" dirty="0"/>
              <a:t>Categorical variables (</a:t>
            </a:r>
            <a:r>
              <a:rPr lang="en-GB" i="1" dirty="0"/>
              <a:t>though some DBs have </a:t>
            </a:r>
            <a:r>
              <a:rPr lang="en-GB" i="1" dirty="0" err="1"/>
              <a:t>enums</a:t>
            </a:r>
            <a:r>
              <a:rPr lang="en-GB" i="1" dirty="0"/>
              <a:t> now</a:t>
            </a:r>
            <a:r>
              <a:rPr lang="en-GB" dirty="0"/>
              <a:t>):</a:t>
            </a:r>
          </a:p>
          <a:p>
            <a:pPr lvl="1"/>
            <a:r>
              <a:rPr lang="en-GB" dirty="0"/>
              <a:t>Labels for presentation</a:t>
            </a:r>
          </a:p>
          <a:p>
            <a:pPr lvl="1"/>
            <a:r>
              <a:rPr lang="en-GB" dirty="0"/>
              <a:t>Codes for ordering and identity</a:t>
            </a:r>
          </a:p>
          <a:p>
            <a:r>
              <a:rPr lang="en-GB" dirty="0"/>
              <a:t>Multiple response questions</a:t>
            </a:r>
          </a:p>
          <a:p>
            <a:r>
              <a:rPr lang="en-GB" dirty="0"/>
              <a:t>Grid questions</a:t>
            </a:r>
          </a:p>
          <a:p>
            <a:r>
              <a:rPr lang="en-GB" dirty="0"/>
              <a:t>Filtered bases</a:t>
            </a:r>
          </a:p>
          <a:p>
            <a:endParaRPr lang="en-GB" dirty="0"/>
          </a:p>
        </p:txBody>
      </p:sp>
    </p:spTree>
    <p:extLst>
      <p:ext uri="{BB962C8B-B14F-4D97-AF65-F5344CB8AC3E}">
        <p14:creationId xmlns:p14="http://schemas.microsoft.com/office/powerpoint/2010/main" val="629420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9771D-F9CD-4A13-8302-BC0DB47E94E0}"/>
              </a:ext>
            </a:extLst>
          </p:cNvPr>
          <p:cNvSpPr>
            <a:spLocks noGrp="1"/>
          </p:cNvSpPr>
          <p:nvPr>
            <p:ph type="title"/>
          </p:nvPr>
        </p:nvSpPr>
        <p:spPr/>
        <p:txBody>
          <a:bodyPr/>
          <a:lstStyle/>
          <a:p>
            <a:r>
              <a:rPr lang="en-GB" dirty="0"/>
              <a:t>What makes survey data so difficult?</a:t>
            </a:r>
          </a:p>
        </p:txBody>
      </p:sp>
      <p:sp>
        <p:nvSpPr>
          <p:cNvPr id="3" name="Content Placeholder 2">
            <a:extLst>
              <a:ext uri="{FF2B5EF4-FFF2-40B4-BE49-F238E27FC236}">
                <a16:creationId xmlns:a16="http://schemas.microsoft.com/office/drawing/2014/main" id="{BC7D19AE-9BD0-4666-B810-22EDAB5883D7}"/>
              </a:ext>
            </a:extLst>
          </p:cNvPr>
          <p:cNvSpPr>
            <a:spLocks noGrp="1"/>
          </p:cNvSpPr>
          <p:nvPr>
            <p:ph sz="half" idx="1"/>
          </p:nvPr>
        </p:nvSpPr>
        <p:spPr>
          <a:xfrm>
            <a:off x="651600" y="2265522"/>
            <a:ext cx="5181600" cy="3402358"/>
          </a:xfrm>
        </p:spPr>
        <p:txBody>
          <a:bodyPr>
            <a:normAutofit/>
          </a:bodyPr>
          <a:lstStyle/>
          <a:p>
            <a:r>
              <a:rPr lang="en-GB" dirty="0"/>
              <a:t>Filters: unasked optional questions left as blanks</a:t>
            </a:r>
          </a:p>
          <a:p>
            <a:r>
              <a:rPr lang="en-GB" dirty="0"/>
              <a:t>Repeated fields, representing:</a:t>
            </a:r>
          </a:p>
          <a:p>
            <a:pPr lvl="1"/>
            <a:r>
              <a:rPr lang="en-GB" dirty="0"/>
              <a:t>Multiple questions</a:t>
            </a:r>
          </a:p>
          <a:p>
            <a:pPr lvl="2"/>
            <a:r>
              <a:rPr lang="en-GB" dirty="0"/>
              <a:t>Bit string</a:t>
            </a:r>
          </a:p>
          <a:p>
            <a:pPr lvl="2"/>
            <a:r>
              <a:rPr lang="en-GB" dirty="0"/>
              <a:t>Spread</a:t>
            </a:r>
          </a:p>
          <a:p>
            <a:pPr lvl="1"/>
            <a:r>
              <a:rPr lang="en-GB" dirty="0"/>
              <a:t>Grids – fields for each row</a:t>
            </a:r>
          </a:p>
        </p:txBody>
      </p:sp>
      <p:sp>
        <p:nvSpPr>
          <p:cNvPr id="5" name="TextBox 4">
            <a:extLst>
              <a:ext uri="{FF2B5EF4-FFF2-40B4-BE49-F238E27FC236}">
                <a16:creationId xmlns:a16="http://schemas.microsoft.com/office/drawing/2014/main" id="{58586066-D74E-41ED-939C-7F287C1FA02D}"/>
              </a:ext>
            </a:extLst>
          </p:cNvPr>
          <p:cNvSpPr txBox="1"/>
          <p:nvPr/>
        </p:nvSpPr>
        <p:spPr>
          <a:xfrm>
            <a:off x="651600" y="1502459"/>
            <a:ext cx="10873408" cy="646331"/>
          </a:xfrm>
          <a:prstGeom prst="rect">
            <a:avLst/>
          </a:prstGeom>
          <a:noFill/>
        </p:spPr>
        <p:txBody>
          <a:bodyPr wrap="square" rtlCol="0">
            <a:spAutoFit/>
          </a:bodyPr>
          <a:lstStyle/>
          <a:p>
            <a:pPr marL="0" indent="0">
              <a:buNone/>
            </a:pPr>
            <a:r>
              <a:rPr lang="en-GB" dirty="0"/>
              <a:t>A typical modern survey dataset (unless it has a Triple-S XML version 3 schema), unlike a database, is devoid of structural metadata or often any metadata at all, leaving the analyst to program for themself:</a:t>
            </a:r>
          </a:p>
        </p:txBody>
      </p:sp>
      <p:sp>
        <p:nvSpPr>
          <p:cNvPr id="9" name="Content Placeholder 8">
            <a:extLst>
              <a:ext uri="{FF2B5EF4-FFF2-40B4-BE49-F238E27FC236}">
                <a16:creationId xmlns:a16="http://schemas.microsoft.com/office/drawing/2014/main" id="{A70FD958-B7BC-42D1-942A-93F94D885254}"/>
              </a:ext>
            </a:extLst>
          </p:cNvPr>
          <p:cNvSpPr>
            <a:spLocks noGrp="1"/>
          </p:cNvSpPr>
          <p:nvPr>
            <p:ph sz="half" idx="2"/>
          </p:nvPr>
        </p:nvSpPr>
        <p:spPr>
          <a:xfrm>
            <a:off x="6358802" y="2280780"/>
            <a:ext cx="5181600" cy="3402358"/>
          </a:xfrm>
        </p:spPr>
        <p:txBody>
          <a:bodyPr>
            <a:normAutofit/>
          </a:bodyPr>
          <a:lstStyle/>
          <a:p>
            <a:r>
              <a:rPr lang="en-GB" dirty="0"/>
              <a:t>Hierarchical data: sections repeated, e.g. for individuals in a household</a:t>
            </a:r>
          </a:p>
          <a:p>
            <a:r>
              <a:rPr lang="en-GB" dirty="0"/>
              <a:t>Categorical data:</a:t>
            </a:r>
          </a:p>
          <a:p>
            <a:pPr lvl="1"/>
            <a:r>
              <a:rPr lang="en-GB" dirty="0"/>
              <a:t>Answer ordering (codes versus labels)</a:t>
            </a:r>
          </a:p>
          <a:p>
            <a:pPr lvl="1"/>
            <a:r>
              <a:rPr lang="en-GB" dirty="0"/>
              <a:t>Value labels in the data record</a:t>
            </a:r>
          </a:p>
          <a:p>
            <a:pPr lvl="1"/>
            <a:r>
              <a:rPr lang="en-GB" dirty="0"/>
              <a:t>No explicit value list</a:t>
            </a:r>
          </a:p>
        </p:txBody>
      </p:sp>
    </p:spTree>
    <p:extLst>
      <p:ext uri="{BB962C8B-B14F-4D97-AF65-F5344CB8AC3E}">
        <p14:creationId xmlns:p14="http://schemas.microsoft.com/office/powerpoint/2010/main" val="2729514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90041-6120-46A9-BD55-BBADA24EBD60}"/>
              </a:ext>
            </a:extLst>
          </p:cNvPr>
          <p:cNvSpPr>
            <a:spLocks noGrp="1"/>
          </p:cNvSpPr>
          <p:nvPr>
            <p:ph type="title"/>
          </p:nvPr>
        </p:nvSpPr>
        <p:spPr/>
        <p:txBody>
          <a:bodyPr>
            <a:normAutofit fontScale="90000"/>
          </a:bodyPr>
          <a:lstStyle/>
          <a:p>
            <a:r>
              <a:rPr lang="en-GB" dirty="0"/>
              <a:t>What has made databases hard to use for surveys?</a:t>
            </a:r>
          </a:p>
        </p:txBody>
      </p:sp>
      <p:sp>
        <p:nvSpPr>
          <p:cNvPr id="3" name="Content Placeholder 2">
            <a:extLst>
              <a:ext uri="{FF2B5EF4-FFF2-40B4-BE49-F238E27FC236}">
                <a16:creationId xmlns:a16="http://schemas.microsoft.com/office/drawing/2014/main" id="{CED9FD1E-76C0-4C90-85CC-B7879F0AD947}"/>
              </a:ext>
            </a:extLst>
          </p:cNvPr>
          <p:cNvSpPr>
            <a:spLocks noGrp="1"/>
          </p:cNvSpPr>
          <p:nvPr>
            <p:ph sz="half" idx="1"/>
          </p:nvPr>
        </p:nvSpPr>
        <p:spPr/>
        <p:txBody>
          <a:bodyPr>
            <a:normAutofit/>
          </a:bodyPr>
          <a:lstStyle/>
          <a:p>
            <a:pPr marL="0" indent="0">
              <a:buNone/>
            </a:pPr>
            <a:r>
              <a:rPr lang="en-GB" dirty="0"/>
              <a:t>Formerly:</a:t>
            </a:r>
          </a:p>
          <a:p>
            <a:r>
              <a:rPr lang="en-GB" dirty="0"/>
              <a:t>Expensive software</a:t>
            </a:r>
          </a:p>
          <a:p>
            <a:r>
              <a:rPr lang="en-GB" dirty="0"/>
              <a:t>Slow for analytics</a:t>
            </a:r>
          </a:p>
          <a:p>
            <a:r>
              <a:rPr lang="en-GB" dirty="0"/>
              <a:t>Cumbersome to deploy</a:t>
            </a:r>
          </a:p>
        </p:txBody>
      </p:sp>
      <p:sp>
        <p:nvSpPr>
          <p:cNvPr id="4" name="Content Placeholder 3">
            <a:extLst>
              <a:ext uri="{FF2B5EF4-FFF2-40B4-BE49-F238E27FC236}">
                <a16:creationId xmlns:a16="http://schemas.microsoft.com/office/drawing/2014/main" id="{1A0F10C4-EEFF-4D97-80A7-FA2396024ADE}"/>
              </a:ext>
            </a:extLst>
          </p:cNvPr>
          <p:cNvSpPr>
            <a:spLocks noGrp="1"/>
          </p:cNvSpPr>
          <p:nvPr>
            <p:ph sz="half" idx="2"/>
          </p:nvPr>
        </p:nvSpPr>
        <p:spPr>
          <a:xfrm>
            <a:off x="6177064" y="1825625"/>
            <a:ext cx="5355640" cy="3402358"/>
          </a:xfrm>
        </p:spPr>
        <p:txBody>
          <a:bodyPr>
            <a:normAutofit/>
          </a:bodyPr>
          <a:lstStyle/>
          <a:p>
            <a:pPr marL="0" indent="0">
              <a:buNone/>
            </a:pPr>
            <a:r>
              <a:rPr lang="en-GB" dirty="0"/>
              <a:t>Now though:</a:t>
            </a:r>
          </a:p>
          <a:p>
            <a:r>
              <a:rPr lang="en-GB" dirty="0"/>
              <a:t>Improved hardware</a:t>
            </a:r>
          </a:p>
          <a:p>
            <a:r>
              <a:rPr lang="en-GB" dirty="0"/>
              <a:t>Design features supporting analytics (e.g. column databases)</a:t>
            </a:r>
          </a:p>
          <a:p>
            <a:r>
              <a:rPr lang="en-GB" dirty="0"/>
              <a:t>Powerful open source systems:</a:t>
            </a:r>
          </a:p>
          <a:p>
            <a:pPr lvl="1"/>
            <a:r>
              <a:rPr lang="en-GB" dirty="0"/>
              <a:t>SQLite – desktop, data publication</a:t>
            </a:r>
          </a:p>
          <a:p>
            <a:pPr lvl="1"/>
            <a:r>
              <a:rPr lang="en-GB" dirty="0"/>
              <a:t>Postgres + Docker – interoperability</a:t>
            </a:r>
          </a:p>
        </p:txBody>
      </p:sp>
    </p:spTree>
    <p:extLst>
      <p:ext uri="{BB962C8B-B14F-4D97-AF65-F5344CB8AC3E}">
        <p14:creationId xmlns:p14="http://schemas.microsoft.com/office/powerpoint/2010/main" val="12720057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XMR_template.potx" id="{DF88A28A-A8F6-4802-809A-63AF413C2D5E}" vid="{051E73AE-187C-4A61-976A-FE8FDB64D5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XMR_template</Template>
  <TotalTime>2214</TotalTime>
  <Words>4178</Words>
  <Application>Microsoft Office PowerPoint</Application>
  <PresentationFormat>Widescreen</PresentationFormat>
  <Paragraphs>393</Paragraphs>
  <Slides>20</Slides>
  <Notes>20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20</vt:i4>
      </vt:variant>
    </vt:vector>
  </HeadingPairs>
  <TitlesOfParts>
    <vt:vector size="32" baseType="lpstr">
      <vt:lpstr>Arial</vt:lpstr>
      <vt:lpstr>Avenir</vt:lpstr>
      <vt:lpstr>Barlow</vt:lpstr>
      <vt:lpstr>Calibri</vt:lpstr>
      <vt:lpstr>Courier New</vt:lpstr>
      <vt:lpstr>Franklin Gothic Book</vt:lpstr>
      <vt:lpstr>Franklin Gothic Medium</vt:lpstr>
      <vt:lpstr>Gotham Bold</vt:lpstr>
      <vt:lpstr>GuardianTextEgyptian</vt:lpstr>
      <vt:lpstr>inherit</vt:lpstr>
      <vt:lpstr>Wingdings</vt:lpstr>
      <vt:lpstr>Office Theme</vt:lpstr>
      <vt:lpstr>Extract, Transform, Load: Transferring Surveys to the Corporate World</vt:lpstr>
      <vt:lpstr>To be covered…</vt:lpstr>
      <vt:lpstr>Key takeaways</vt:lpstr>
      <vt:lpstr>Exercise for the reader</vt:lpstr>
      <vt:lpstr>Concept of database</vt:lpstr>
      <vt:lpstr>Data analysis universe</vt:lpstr>
      <vt:lpstr>What makes survey data so different?</vt:lpstr>
      <vt:lpstr>What makes survey data so difficult?</vt:lpstr>
      <vt:lpstr>What has made databases hard to use for surveys?</vt:lpstr>
      <vt:lpstr>Data analysis vocabulary </vt:lpstr>
      <vt:lpstr>Data analysis technology</vt:lpstr>
      <vt:lpstr>Tidy data</vt:lpstr>
      <vt:lpstr>Tidy data</vt:lpstr>
      <vt:lpstr>Now that we have “tidy data” in our vocabulary…</vt:lpstr>
      <vt:lpstr>How do we normalise/tidy a survey dataset?</vt:lpstr>
      <vt:lpstr>Dimensional analysis – “star” schema</vt:lpstr>
      <vt:lpstr>Dimensional analysis – building a “cube”</vt:lpstr>
      <vt:lpstr>Building bridges</vt:lpstr>
      <vt:lpstr>Repeatable Analytical Pipeline (RAP)</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review of Google Surveys for Wisdom of the Crowd projects</dc:title>
  <dc:creator>Iain</dc:creator>
  <cp:lastModifiedBy>Iain MacKay</cp:lastModifiedBy>
  <cp:revision>29</cp:revision>
  <cp:lastPrinted>2016-08-29T12:18:52Z</cp:lastPrinted>
  <dcterms:created xsi:type="dcterms:W3CDTF">2016-08-25T16:04:07Z</dcterms:created>
  <dcterms:modified xsi:type="dcterms:W3CDTF">2021-11-13T10:50:49Z</dcterms:modified>
</cp:coreProperties>
</file>